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diagrams/colors1.xml" ContentType="application/vnd.openxmlformats-officedocument.drawingml.diagramColors+xml"/>
  <Override PartName="/ppt/diagrams/drawing2.xml" ContentType="application/vnd.ms-office.drawingml.diagramDrawing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diagrams/quickStyle2.xml" ContentType="application/vnd.openxmlformats-officedocument.drawingml.diagramStyl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wmf" ContentType="image/x-wmf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diagrams/layout2.xml" ContentType="application/vnd.openxmlformats-officedocument.drawingml.diagramLayout+xml"/>
  <Override PartName="/ppt/diagrams/layout1.xml" ContentType="application/vnd.openxmlformats-officedocument.drawingml.diagramLayout+xml"/>
  <Override PartName="/ppt/diagrams/data2.xml" ContentType="application/vnd.openxmlformats-officedocument.drawingml.diagramData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diagrams/data1.xml" ContentType="application/vnd.openxmlformats-officedocument.drawingml.diagramData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diagrams/colors2.xml" ContentType="application/vnd.openxmlformats-officedocument.drawingml.diagramColors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diagrams/drawing1.xml" ContentType="application/vnd.ms-office.drawingml.diagramDrawing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Override PartName="/ppt/diagrams/quickStyle1.xml" ContentType="application/vnd.openxmlformats-officedocument.drawingml.diagramStyle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43"/>
  </p:notesMasterIdLst>
  <p:sldIdLst>
    <p:sldId id="256" r:id="rId2"/>
    <p:sldId id="307" r:id="rId3"/>
    <p:sldId id="277" r:id="rId4"/>
    <p:sldId id="259" r:id="rId5"/>
    <p:sldId id="260" r:id="rId6"/>
    <p:sldId id="261" r:id="rId7"/>
    <p:sldId id="264" r:id="rId8"/>
    <p:sldId id="265" r:id="rId9"/>
    <p:sldId id="266" r:id="rId10"/>
    <p:sldId id="267" r:id="rId11"/>
    <p:sldId id="270" r:id="rId12"/>
    <p:sldId id="271" r:id="rId13"/>
    <p:sldId id="272" r:id="rId14"/>
    <p:sldId id="275" r:id="rId15"/>
    <p:sldId id="290" r:id="rId16"/>
    <p:sldId id="294" r:id="rId17"/>
    <p:sldId id="292" r:id="rId18"/>
    <p:sldId id="293" r:id="rId19"/>
    <p:sldId id="308" r:id="rId20"/>
    <p:sldId id="276" r:id="rId21"/>
    <p:sldId id="268" r:id="rId22"/>
    <p:sldId id="279" r:id="rId23"/>
    <p:sldId id="278" r:id="rId24"/>
    <p:sldId id="280" r:id="rId25"/>
    <p:sldId id="281" r:id="rId26"/>
    <p:sldId id="282" r:id="rId27"/>
    <p:sldId id="300" r:id="rId28"/>
    <p:sldId id="283" r:id="rId29"/>
    <p:sldId id="284" r:id="rId30"/>
    <p:sldId id="286" r:id="rId31"/>
    <p:sldId id="295" r:id="rId32"/>
    <p:sldId id="303" r:id="rId33"/>
    <p:sldId id="304" r:id="rId34"/>
    <p:sldId id="305" r:id="rId35"/>
    <p:sldId id="306" r:id="rId36"/>
    <p:sldId id="287" r:id="rId37"/>
    <p:sldId id="289" r:id="rId38"/>
    <p:sldId id="296" r:id="rId39"/>
    <p:sldId id="301" r:id="rId40"/>
    <p:sldId id="297" r:id="rId41"/>
    <p:sldId id="298" r:id="rId42"/>
  </p:sldIdLst>
  <p:sldSz cx="9144000" cy="6858000" type="screen4x3"/>
  <p:notesSz cx="6858000" cy="9144000"/>
  <p:embeddedFontLst>
    <p:embeddedFont>
      <p:font typeface="SJ둥굴레" pitchFamily="18" charset="-127"/>
      <p:regular r:id="rId44"/>
    </p:embeddedFont>
    <p:embeddedFont>
      <p:font typeface="Webdings" pitchFamily="18" charset="2"/>
      <p:regular r:id="rId45"/>
    </p:embeddedFont>
    <p:embeddedFont>
      <p:font typeface="맑은 고딕" pitchFamily="50" charset="-127"/>
      <p:regular r:id="rId46"/>
      <p:bold r:id="rId4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00080"/>
    <a:srgbClr val="996633"/>
    <a:srgbClr val="003399"/>
    <a:srgbClr val="0000CC"/>
    <a:srgbClr val="333300"/>
    <a:srgbClr val="0099CC"/>
    <a:srgbClr val="0033CC"/>
    <a:srgbClr val="3333CC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75DCB02-9BB8-47FD-8907-85C794F793BA}" styleName="테마 스타일 1 - 강조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284E427A-3D55-4303-BF80-6455036E1DE7}" styleName="테마 스타일 1 - 강조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테마 스타일 1 - 강조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72" autoAdjust="0"/>
    <p:restoredTop sz="94366" autoAdjust="0"/>
  </p:normalViewPr>
  <p:slideViewPr>
    <p:cSldViewPr>
      <p:cViewPr varScale="1">
        <p:scale>
          <a:sx n="109" d="100"/>
          <a:sy n="109" d="100"/>
        </p:scale>
        <p:origin x="-1674" y="-78"/>
      </p:cViewPr>
      <p:guideLst>
        <p:guide orient="horz" pos="2251"/>
        <p:guide pos="2880"/>
      </p:guideLst>
    </p:cSldViewPr>
  </p:slideViewPr>
  <p:outlineViewPr>
    <p:cViewPr>
      <p:scale>
        <a:sx n="33" d="100"/>
        <a:sy n="33" d="100"/>
      </p:scale>
      <p:origin x="0" y="16122"/>
    </p:cViewPr>
  </p:outlin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4.fnt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B688B41-DE75-4DC3-AF78-09ECF7F6DF1E}" type="doc">
      <dgm:prSet loTypeId="urn:microsoft.com/office/officeart/2005/8/layout/hierarchy3" loCatId="hierarchy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pPr latinLnBrk="1"/>
          <a:endParaRPr lang="ko-KR" altLang="en-US"/>
        </a:p>
      </dgm:t>
    </dgm:pt>
    <dgm:pt modelId="{8CD64783-8ABE-465F-B26A-05C87D4C7D46}">
      <dgm:prSet phldrT="[텍스트]"/>
      <dgm:spPr/>
      <dgm:t>
        <a:bodyPr/>
        <a:lstStyle/>
        <a:p>
          <a:pPr latinLnBrk="1"/>
          <a:r>
            <a:rPr lang="ko-KR" altLang="en-US" dirty="0" smtClean="0"/>
            <a:t>메인</a:t>
          </a:r>
          <a:endParaRPr lang="ko-KR" altLang="en-US" dirty="0"/>
        </a:p>
      </dgm:t>
    </dgm:pt>
    <dgm:pt modelId="{DE377244-8EC6-4CDC-9B91-081E70DD9BEC}" type="parTrans" cxnId="{B10BAAB4-9179-4EED-85B0-4DF7AA95BCE4}">
      <dgm:prSet/>
      <dgm:spPr/>
      <dgm:t>
        <a:bodyPr/>
        <a:lstStyle/>
        <a:p>
          <a:pPr latinLnBrk="1"/>
          <a:endParaRPr lang="ko-KR" altLang="en-US"/>
        </a:p>
      </dgm:t>
    </dgm:pt>
    <dgm:pt modelId="{380179E4-19FE-4F6C-AC3B-3F036803264D}" type="sibTrans" cxnId="{B10BAAB4-9179-4EED-85B0-4DF7AA95BCE4}">
      <dgm:prSet/>
      <dgm:spPr/>
      <dgm:t>
        <a:bodyPr/>
        <a:lstStyle/>
        <a:p>
          <a:pPr latinLnBrk="1"/>
          <a:endParaRPr lang="ko-KR" altLang="en-US"/>
        </a:p>
      </dgm:t>
    </dgm:pt>
    <dgm:pt modelId="{D6B80637-95B9-4F0B-94B2-391F09D26FF8}">
      <dgm:prSet phldrT="[텍스트]"/>
      <dgm:spPr/>
      <dgm:t>
        <a:bodyPr/>
        <a:lstStyle/>
        <a:p>
          <a:pPr latinLnBrk="1"/>
          <a:r>
            <a:rPr lang="ko-KR" altLang="en-US" dirty="0" smtClean="0"/>
            <a:t>공지사항</a:t>
          </a:r>
          <a:endParaRPr lang="ko-KR" altLang="en-US" dirty="0"/>
        </a:p>
      </dgm:t>
    </dgm:pt>
    <dgm:pt modelId="{F6702466-A55A-4C4E-B3DE-96AE849A67F1}" type="parTrans" cxnId="{3371A28F-AEBE-439C-A112-25B45726B0B3}">
      <dgm:prSet/>
      <dgm:spPr/>
      <dgm:t>
        <a:bodyPr/>
        <a:lstStyle/>
        <a:p>
          <a:pPr latinLnBrk="1"/>
          <a:endParaRPr lang="ko-KR" altLang="en-US"/>
        </a:p>
      </dgm:t>
    </dgm:pt>
    <dgm:pt modelId="{C43803A0-E3AC-4B06-A6FF-412160882614}" type="sibTrans" cxnId="{3371A28F-AEBE-439C-A112-25B45726B0B3}">
      <dgm:prSet/>
      <dgm:spPr/>
      <dgm:t>
        <a:bodyPr/>
        <a:lstStyle/>
        <a:p>
          <a:pPr latinLnBrk="1"/>
          <a:endParaRPr lang="ko-KR" altLang="en-US"/>
        </a:p>
      </dgm:t>
    </dgm:pt>
    <dgm:pt modelId="{DDF5751B-3EBD-4E77-A6CA-D4B8D41CB948}">
      <dgm:prSet phldrT="[텍스트]"/>
      <dgm:spPr/>
      <dgm:t>
        <a:bodyPr/>
        <a:lstStyle/>
        <a:p>
          <a:pPr latinLnBrk="1"/>
          <a:r>
            <a:rPr lang="ko-KR" altLang="en-US" dirty="0" smtClean="0"/>
            <a:t>이벤트</a:t>
          </a:r>
          <a:endParaRPr lang="ko-KR" altLang="en-US" dirty="0"/>
        </a:p>
      </dgm:t>
    </dgm:pt>
    <dgm:pt modelId="{56BA2F30-2B75-4935-8E14-F6A8D5DBE1E5}" type="parTrans" cxnId="{A4F4DB83-2270-4607-A0BB-E1869EC23CB3}">
      <dgm:prSet/>
      <dgm:spPr/>
      <dgm:t>
        <a:bodyPr/>
        <a:lstStyle/>
        <a:p>
          <a:pPr latinLnBrk="1"/>
          <a:endParaRPr lang="ko-KR" altLang="en-US"/>
        </a:p>
      </dgm:t>
    </dgm:pt>
    <dgm:pt modelId="{0A35086A-5670-4F4F-B5DF-A810D5705EA3}" type="sibTrans" cxnId="{A4F4DB83-2270-4607-A0BB-E1869EC23CB3}">
      <dgm:prSet/>
      <dgm:spPr/>
      <dgm:t>
        <a:bodyPr/>
        <a:lstStyle/>
        <a:p>
          <a:pPr latinLnBrk="1"/>
          <a:endParaRPr lang="ko-KR" altLang="en-US"/>
        </a:p>
      </dgm:t>
    </dgm:pt>
    <dgm:pt modelId="{E101AF81-0BAD-4870-9C36-26A49B99D965}">
      <dgm:prSet phldrT="[텍스트]"/>
      <dgm:spPr/>
      <dgm:t>
        <a:bodyPr/>
        <a:lstStyle/>
        <a:p>
          <a:pPr latinLnBrk="1"/>
          <a:r>
            <a:rPr lang="ko-KR" altLang="en-US" dirty="0" smtClean="0"/>
            <a:t>지역별 게시판</a:t>
          </a:r>
          <a:endParaRPr lang="ko-KR" altLang="en-US" dirty="0"/>
        </a:p>
      </dgm:t>
    </dgm:pt>
    <dgm:pt modelId="{6C634C8F-3F7C-419F-9E2F-01FB10F96250}" type="parTrans" cxnId="{EA883948-00A8-4E2F-B2BA-53B1CE966835}">
      <dgm:prSet/>
      <dgm:spPr/>
      <dgm:t>
        <a:bodyPr/>
        <a:lstStyle/>
        <a:p>
          <a:pPr latinLnBrk="1"/>
          <a:endParaRPr lang="ko-KR" altLang="en-US"/>
        </a:p>
      </dgm:t>
    </dgm:pt>
    <dgm:pt modelId="{0AE26740-CB6C-46AF-A5B0-6F6E5AE51F37}" type="sibTrans" cxnId="{EA883948-00A8-4E2F-B2BA-53B1CE966835}">
      <dgm:prSet/>
      <dgm:spPr/>
      <dgm:t>
        <a:bodyPr/>
        <a:lstStyle/>
        <a:p>
          <a:pPr latinLnBrk="1"/>
          <a:endParaRPr lang="ko-KR" altLang="en-US"/>
        </a:p>
      </dgm:t>
    </dgm:pt>
    <dgm:pt modelId="{62C2C421-4CF9-4656-AB39-C4DEA1E4EAC2}">
      <dgm:prSet phldrT="[텍스트]"/>
      <dgm:spPr/>
      <dgm:t>
        <a:bodyPr/>
        <a:lstStyle/>
        <a:p>
          <a:pPr latinLnBrk="1"/>
          <a:r>
            <a:rPr lang="ko-KR" altLang="en-US" dirty="0" smtClean="0"/>
            <a:t>서울 서부</a:t>
          </a:r>
          <a:endParaRPr lang="ko-KR" altLang="en-US" dirty="0"/>
        </a:p>
      </dgm:t>
    </dgm:pt>
    <dgm:pt modelId="{94846792-EF9E-45F5-9D44-916B85EE04F6}" type="parTrans" cxnId="{C157C0AA-73A8-4E77-A7A8-F156BA750BE1}">
      <dgm:prSet/>
      <dgm:spPr/>
      <dgm:t>
        <a:bodyPr/>
        <a:lstStyle/>
        <a:p>
          <a:pPr latinLnBrk="1"/>
          <a:endParaRPr lang="ko-KR" altLang="en-US"/>
        </a:p>
      </dgm:t>
    </dgm:pt>
    <dgm:pt modelId="{90427CC3-2277-467E-9CD2-CF48DBBA3907}" type="sibTrans" cxnId="{C157C0AA-73A8-4E77-A7A8-F156BA750BE1}">
      <dgm:prSet/>
      <dgm:spPr/>
      <dgm:t>
        <a:bodyPr/>
        <a:lstStyle/>
        <a:p>
          <a:pPr latinLnBrk="1"/>
          <a:endParaRPr lang="ko-KR" altLang="en-US"/>
        </a:p>
      </dgm:t>
    </dgm:pt>
    <dgm:pt modelId="{D5D638BF-9FCC-460B-81FF-B4108224B407}">
      <dgm:prSet phldrT="[텍스트]"/>
      <dgm:spPr/>
      <dgm:t>
        <a:bodyPr/>
        <a:lstStyle/>
        <a:p>
          <a:pPr latinLnBrk="1"/>
          <a:r>
            <a:rPr lang="ko-KR" altLang="en-US" dirty="0" smtClean="0"/>
            <a:t>경기 서부</a:t>
          </a:r>
          <a:endParaRPr lang="ko-KR" altLang="en-US" dirty="0"/>
        </a:p>
      </dgm:t>
    </dgm:pt>
    <dgm:pt modelId="{7B2035EF-5D3F-4373-B57A-6CE8886308BC}" type="parTrans" cxnId="{67ABF065-883F-488A-8700-7DAA5495133A}">
      <dgm:prSet/>
      <dgm:spPr/>
      <dgm:t>
        <a:bodyPr/>
        <a:lstStyle/>
        <a:p>
          <a:pPr latinLnBrk="1"/>
          <a:endParaRPr lang="ko-KR" altLang="en-US"/>
        </a:p>
      </dgm:t>
    </dgm:pt>
    <dgm:pt modelId="{81704EBB-1D4E-4D42-90AB-BB5F993F897F}" type="sibTrans" cxnId="{67ABF065-883F-488A-8700-7DAA5495133A}">
      <dgm:prSet/>
      <dgm:spPr/>
      <dgm:t>
        <a:bodyPr/>
        <a:lstStyle/>
        <a:p>
          <a:pPr latinLnBrk="1"/>
          <a:endParaRPr lang="ko-KR" altLang="en-US"/>
        </a:p>
      </dgm:t>
    </dgm:pt>
    <dgm:pt modelId="{EE33C1C2-1DB4-498F-B6D5-A9D16C2BF5E1}">
      <dgm:prSet phldrT="[텍스트]"/>
      <dgm:spPr/>
      <dgm:t>
        <a:bodyPr/>
        <a:lstStyle/>
        <a:p>
          <a:pPr latinLnBrk="1"/>
          <a:r>
            <a:rPr lang="ko-KR" altLang="en-US" dirty="0" smtClean="0"/>
            <a:t>전문가 </a:t>
          </a:r>
          <a:endParaRPr lang="en-US" altLang="ko-KR" dirty="0" smtClean="0"/>
        </a:p>
        <a:p>
          <a:pPr latinLnBrk="1"/>
          <a:r>
            <a:rPr lang="ko-KR" altLang="en-US" dirty="0" smtClean="0"/>
            <a:t>인증합니다</a:t>
          </a:r>
          <a:endParaRPr lang="ko-KR" altLang="en-US" dirty="0"/>
        </a:p>
      </dgm:t>
    </dgm:pt>
    <dgm:pt modelId="{2B1C6FC6-A1D0-4E1B-92EA-F76A376DC1C3}" type="parTrans" cxnId="{F647954D-018A-434F-8067-C42A24F07941}">
      <dgm:prSet/>
      <dgm:spPr/>
      <dgm:t>
        <a:bodyPr/>
        <a:lstStyle/>
        <a:p>
          <a:pPr latinLnBrk="1"/>
          <a:endParaRPr lang="ko-KR" altLang="en-US"/>
        </a:p>
      </dgm:t>
    </dgm:pt>
    <dgm:pt modelId="{09CC49F3-F4C8-4E6B-A5E9-50879A7F1E50}" type="sibTrans" cxnId="{F647954D-018A-434F-8067-C42A24F07941}">
      <dgm:prSet/>
      <dgm:spPr/>
      <dgm:t>
        <a:bodyPr/>
        <a:lstStyle/>
        <a:p>
          <a:pPr latinLnBrk="1"/>
          <a:endParaRPr lang="ko-KR" altLang="en-US"/>
        </a:p>
      </dgm:t>
    </dgm:pt>
    <dgm:pt modelId="{913FCD32-9509-4E0C-8F90-179493EDF78E}">
      <dgm:prSet phldrT="[텍스트]"/>
      <dgm:spPr/>
      <dgm:t>
        <a:bodyPr/>
        <a:lstStyle/>
        <a:p>
          <a:pPr latinLnBrk="1"/>
          <a:r>
            <a:rPr lang="ko-KR" altLang="en-US" dirty="0" smtClean="0"/>
            <a:t>자기소개</a:t>
          </a:r>
          <a:endParaRPr lang="ko-KR" altLang="en-US" dirty="0"/>
        </a:p>
      </dgm:t>
    </dgm:pt>
    <dgm:pt modelId="{C6F19813-DB9A-4E26-9526-EEA41C1AF0EC}" type="parTrans" cxnId="{C2978F5D-5F10-4066-A6C4-26E424E049D8}">
      <dgm:prSet/>
      <dgm:spPr/>
      <dgm:t>
        <a:bodyPr/>
        <a:lstStyle/>
        <a:p>
          <a:pPr latinLnBrk="1"/>
          <a:endParaRPr lang="ko-KR" altLang="en-US"/>
        </a:p>
      </dgm:t>
    </dgm:pt>
    <dgm:pt modelId="{8277ACCF-E01E-4EA8-9A97-CA37C9700E14}" type="sibTrans" cxnId="{C2978F5D-5F10-4066-A6C4-26E424E049D8}">
      <dgm:prSet/>
      <dgm:spPr/>
      <dgm:t>
        <a:bodyPr/>
        <a:lstStyle/>
        <a:p>
          <a:pPr latinLnBrk="1"/>
          <a:endParaRPr lang="ko-KR" altLang="en-US"/>
        </a:p>
      </dgm:t>
    </dgm:pt>
    <dgm:pt modelId="{E094D639-CDD4-46FD-AB11-6B1E9DCB4192}">
      <dgm:prSet phldrT="[텍스트]"/>
      <dgm:spPr/>
      <dgm:t>
        <a:bodyPr/>
        <a:lstStyle/>
        <a:p>
          <a:pPr latinLnBrk="1"/>
          <a:r>
            <a:rPr lang="ko-KR" altLang="en-US" dirty="0" smtClean="0"/>
            <a:t>호남</a:t>
          </a:r>
          <a:endParaRPr lang="ko-KR" altLang="en-US" dirty="0"/>
        </a:p>
      </dgm:t>
    </dgm:pt>
    <dgm:pt modelId="{632F35CC-869F-49B2-A63F-53E88C5883C4}" type="parTrans" cxnId="{1E5073B2-A3FB-49C2-8CC9-BB4E4E51C87A}">
      <dgm:prSet/>
      <dgm:spPr/>
      <dgm:t>
        <a:bodyPr/>
        <a:lstStyle/>
        <a:p>
          <a:pPr latinLnBrk="1"/>
          <a:endParaRPr lang="ko-KR" altLang="en-US"/>
        </a:p>
      </dgm:t>
    </dgm:pt>
    <dgm:pt modelId="{6139033D-F263-4736-A53F-D90961D06D18}" type="sibTrans" cxnId="{1E5073B2-A3FB-49C2-8CC9-BB4E4E51C87A}">
      <dgm:prSet/>
      <dgm:spPr/>
      <dgm:t>
        <a:bodyPr/>
        <a:lstStyle/>
        <a:p>
          <a:pPr latinLnBrk="1"/>
          <a:endParaRPr lang="ko-KR" altLang="en-US"/>
        </a:p>
      </dgm:t>
    </dgm:pt>
    <dgm:pt modelId="{42C9FB36-2B8C-4834-A27F-206A559F3F9B}">
      <dgm:prSet phldrT="[텍스트]"/>
      <dgm:spPr/>
      <dgm:t>
        <a:bodyPr/>
        <a:lstStyle/>
        <a:p>
          <a:pPr latinLnBrk="1"/>
          <a:r>
            <a:rPr lang="en-US" altLang="ko-KR" dirty="0" smtClean="0"/>
            <a:t>Etc…</a:t>
          </a:r>
          <a:endParaRPr lang="ko-KR" altLang="en-US" dirty="0"/>
        </a:p>
      </dgm:t>
    </dgm:pt>
    <dgm:pt modelId="{F2789AF1-E5D4-451B-B290-2AB22D131B4F}" type="parTrans" cxnId="{C65546AA-9457-45AE-A493-C0B606CF17F3}">
      <dgm:prSet/>
      <dgm:spPr/>
      <dgm:t>
        <a:bodyPr/>
        <a:lstStyle/>
        <a:p>
          <a:pPr latinLnBrk="1"/>
          <a:endParaRPr lang="ko-KR" altLang="en-US"/>
        </a:p>
      </dgm:t>
    </dgm:pt>
    <dgm:pt modelId="{7353DBBF-87F9-4C7D-98EF-9B52A65FD53E}" type="sibTrans" cxnId="{C65546AA-9457-45AE-A493-C0B606CF17F3}">
      <dgm:prSet/>
      <dgm:spPr/>
      <dgm:t>
        <a:bodyPr/>
        <a:lstStyle/>
        <a:p>
          <a:pPr latinLnBrk="1"/>
          <a:endParaRPr lang="ko-KR" altLang="en-US"/>
        </a:p>
      </dgm:t>
    </dgm:pt>
    <dgm:pt modelId="{C569A19D-DCCA-4892-AFF1-7B527A39325E}">
      <dgm:prSet phldrT="[텍스트]"/>
      <dgm:spPr/>
      <dgm:t>
        <a:bodyPr/>
        <a:lstStyle/>
        <a:p>
          <a:pPr latinLnBrk="1"/>
          <a:r>
            <a:rPr lang="en-US" altLang="ko-KR" dirty="0" smtClean="0"/>
            <a:t>Etc…</a:t>
          </a:r>
          <a:endParaRPr lang="ko-KR" altLang="en-US" dirty="0"/>
        </a:p>
      </dgm:t>
    </dgm:pt>
    <dgm:pt modelId="{D191C37F-B449-496E-9A31-B948AA1B7461}" type="parTrans" cxnId="{396DB56F-AA49-47DD-8FE3-B07B07722D80}">
      <dgm:prSet/>
      <dgm:spPr/>
      <dgm:t>
        <a:bodyPr/>
        <a:lstStyle/>
        <a:p>
          <a:pPr latinLnBrk="1"/>
          <a:endParaRPr lang="ko-KR" altLang="en-US"/>
        </a:p>
      </dgm:t>
    </dgm:pt>
    <dgm:pt modelId="{6BBE5159-F296-4814-9258-A400516684EC}" type="sibTrans" cxnId="{396DB56F-AA49-47DD-8FE3-B07B07722D80}">
      <dgm:prSet/>
      <dgm:spPr/>
      <dgm:t>
        <a:bodyPr/>
        <a:lstStyle/>
        <a:p>
          <a:pPr latinLnBrk="1"/>
          <a:endParaRPr lang="ko-KR" altLang="en-US"/>
        </a:p>
      </dgm:t>
    </dgm:pt>
    <dgm:pt modelId="{B7DFC106-60F3-49BD-9FAD-C76C29BE0E10}">
      <dgm:prSet phldrT="[텍스트]"/>
      <dgm:spPr/>
      <dgm:t>
        <a:bodyPr/>
        <a:lstStyle/>
        <a:p>
          <a:pPr latinLnBrk="1"/>
          <a:r>
            <a:rPr lang="ko-KR" altLang="en-US" dirty="0" err="1" smtClean="0"/>
            <a:t>신분별</a:t>
          </a:r>
          <a:r>
            <a:rPr lang="ko-KR" altLang="en-US" dirty="0" smtClean="0"/>
            <a:t> 게시판</a:t>
          </a:r>
          <a:endParaRPr lang="ko-KR" altLang="en-US" dirty="0"/>
        </a:p>
      </dgm:t>
    </dgm:pt>
    <dgm:pt modelId="{A763DC23-A55D-4327-9512-51C29DBEE406}" type="parTrans" cxnId="{E03FD779-AF18-4306-B266-53EF6ED131F4}">
      <dgm:prSet/>
      <dgm:spPr/>
      <dgm:t>
        <a:bodyPr/>
        <a:lstStyle/>
        <a:p>
          <a:pPr latinLnBrk="1"/>
          <a:endParaRPr lang="ko-KR" altLang="en-US"/>
        </a:p>
      </dgm:t>
    </dgm:pt>
    <dgm:pt modelId="{56405168-4F32-43FF-8DF3-AD287F72512D}" type="sibTrans" cxnId="{E03FD779-AF18-4306-B266-53EF6ED131F4}">
      <dgm:prSet/>
      <dgm:spPr/>
      <dgm:t>
        <a:bodyPr/>
        <a:lstStyle/>
        <a:p>
          <a:pPr latinLnBrk="1"/>
          <a:endParaRPr lang="ko-KR" altLang="en-US"/>
        </a:p>
      </dgm:t>
    </dgm:pt>
    <dgm:pt modelId="{C6B1BBB3-3981-47C0-BA86-9092D6D33D16}">
      <dgm:prSet phldrT="[텍스트]"/>
      <dgm:spPr/>
      <dgm:t>
        <a:bodyPr/>
        <a:lstStyle/>
        <a:p>
          <a:pPr latinLnBrk="1"/>
          <a:r>
            <a:rPr lang="ko-KR" altLang="en-US" dirty="0" smtClean="0"/>
            <a:t>미성년자</a:t>
          </a:r>
          <a:endParaRPr lang="ko-KR" altLang="en-US" dirty="0"/>
        </a:p>
      </dgm:t>
    </dgm:pt>
    <dgm:pt modelId="{5DB3C9C6-77C8-449F-A115-FE383DCEF2C6}" type="parTrans" cxnId="{1ADF3A3D-76EF-4813-AEB0-96900FF99965}">
      <dgm:prSet/>
      <dgm:spPr/>
      <dgm:t>
        <a:bodyPr/>
        <a:lstStyle/>
        <a:p>
          <a:pPr latinLnBrk="1"/>
          <a:endParaRPr lang="ko-KR" altLang="en-US"/>
        </a:p>
      </dgm:t>
    </dgm:pt>
    <dgm:pt modelId="{E7DEBF57-A83D-4DC6-82C3-0DD2E516083A}" type="sibTrans" cxnId="{1ADF3A3D-76EF-4813-AEB0-96900FF99965}">
      <dgm:prSet/>
      <dgm:spPr/>
      <dgm:t>
        <a:bodyPr/>
        <a:lstStyle/>
        <a:p>
          <a:pPr latinLnBrk="1"/>
          <a:endParaRPr lang="ko-KR" altLang="en-US"/>
        </a:p>
      </dgm:t>
    </dgm:pt>
    <dgm:pt modelId="{1F098E56-4736-4D1B-916F-11EB8F9BCEB3}">
      <dgm:prSet phldrT="[텍스트]"/>
      <dgm:spPr/>
      <dgm:t>
        <a:bodyPr/>
        <a:lstStyle/>
        <a:p>
          <a:pPr latinLnBrk="1"/>
          <a:r>
            <a:rPr lang="ko-KR" altLang="en-US" dirty="0" smtClean="0"/>
            <a:t>대학생</a:t>
          </a:r>
          <a:endParaRPr lang="ko-KR" altLang="en-US" dirty="0"/>
        </a:p>
      </dgm:t>
    </dgm:pt>
    <dgm:pt modelId="{4C6EC122-FDF4-4AB9-841C-1CE45786CF4C}" type="parTrans" cxnId="{FEC1F37C-7030-45F3-A4AD-8D8D0FB32876}">
      <dgm:prSet/>
      <dgm:spPr/>
      <dgm:t>
        <a:bodyPr/>
        <a:lstStyle/>
        <a:p>
          <a:pPr latinLnBrk="1"/>
          <a:endParaRPr lang="ko-KR" altLang="en-US"/>
        </a:p>
      </dgm:t>
    </dgm:pt>
    <dgm:pt modelId="{F90C4864-8461-4773-B1EC-7D4F69726B8A}" type="sibTrans" cxnId="{FEC1F37C-7030-45F3-A4AD-8D8D0FB32876}">
      <dgm:prSet/>
      <dgm:spPr/>
      <dgm:t>
        <a:bodyPr/>
        <a:lstStyle/>
        <a:p>
          <a:pPr latinLnBrk="1"/>
          <a:endParaRPr lang="ko-KR" altLang="en-US"/>
        </a:p>
      </dgm:t>
    </dgm:pt>
    <dgm:pt modelId="{6AE21F0D-6091-4EA7-981B-224AAAC1A14E}">
      <dgm:prSet phldrT="[텍스트]"/>
      <dgm:spPr/>
      <dgm:t>
        <a:bodyPr/>
        <a:lstStyle/>
        <a:p>
          <a:pPr latinLnBrk="1"/>
          <a:r>
            <a:rPr lang="ko-KR" altLang="en-US" dirty="0" smtClean="0"/>
            <a:t>직장인</a:t>
          </a:r>
          <a:endParaRPr lang="ko-KR" altLang="en-US" dirty="0"/>
        </a:p>
      </dgm:t>
    </dgm:pt>
    <dgm:pt modelId="{20864988-3B25-4035-A990-92A9EC508FC7}" type="parTrans" cxnId="{E32B6B05-3C3C-459B-B675-1D7468EECF82}">
      <dgm:prSet/>
      <dgm:spPr/>
      <dgm:t>
        <a:bodyPr/>
        <a:lstStyle/>
        <a:p>
          <a:pPr latinLnBrk="1"/>
          <a:endParaRPr lang="ko-KR" altLang="en-US"/>
        </a:p>
      </dgm:t>
    </dgm:pt>
    <dgm:pt modelId="{C5C26B3B-1A81-4921-BF52-88608BAAEC4A}" type="sibTrans" cxnId="{E32B6B05-3C3C-459B-B675-1D7468EECF82}">
      <dgm:prSet/>
      <dgm:spPr/>
      <dgm:t>
        <a:bodyPr/>
        <a:lstStyle/>
        <a:p>
          <a:pPr latinLnBrk="1"/>
          <a:endParaRPr lang="ko-KR" altLang="en-US"/>
        </a:p>
      </dgm:t>
    </dgm:pt>
    <dgm:pt modelId="{D0F64034-BCB9-4F3B-AF09-883E5AB3EA2B}">
      <dgm:prSet phldrT="[텍스트]"/>
      <dgm:spPr/>
      <dgm:t>
        <a:bodyPr/>
        <a:lstStyle/>
        <a:p>
          <a:pPr latinLnBrk="1"/>
          <a:r>
            <a:rPr lang="en-US" altLang="ko-KR" dirty="0" smtClean="0"/>
            <a:t>Etc…</a:t>
          </a:r>
          <a:endParaRPr lang="ko-KR" altLang="en-US" dirty="0"/>
        </a:p>
      </dgm:t>
    </dgm:pt>
    <dgm:pt modelId="{0B3D9DFF-31A8-4A51-B59F-D27CE1972238}" type="parTrans" cxnId="{1526D27E-B9B1-4449-B07D-FC20CD751CEB}">
      <dgm:prSet/>
      <dgm:spPr/>
      <dgm:t>
        <a:bodyPr/>
        <a:lstStyle/>
        <a:p>
          <a:pPr latinLnBrk="1"/>
          <a:endParaRPr lang="ko-KR" altLang="en-US"/>
        </a:p>
      </dgm:t>
    </dgm:pt>
    <dgm:pt modelId="{142473A8-22FE-486D-A533-FFE66D34B113}" type="sibTrans" cxnId="{1526D27E-B9B1-4449-B07D-FC20CD751CEB}">
      <dgm:prSet/>
      <dgm:spPr/>
      <dgm:t>
        <a:bodyPr/>
        <a:lstStyle/>
        <a:p>
          <a:pPr latinLnBrk="1"/>
          <a:endParaRPr lang="ko-KR" altLang="en-US"/>
        </a:p>
      </dgm:t>
    </dgm:pt>
    <dgm:pt modelId="{38E30146-F76B-4D57-9304-79C2000C3BF2}">
      <dgm:prSet phldrT="[텍스트]"/>
      <dgm:spPr/>
      <dgm:t>
        <a:bodyPr/>
        <a:lstStyle/>
        <a:p>
          <a:pPr latinLnBrk="1"/>
          <a:r>
            <a:rPr lang="ko-KR" altLang="en-US" dirty="0" smtClean="0"/>
            <a:t>정보 게시판</a:t>
          </a:r>
          <a:endParaRPr lang="ko-KR" altLang="en-US" dirty="0"/>
        </a:p>
      </dgm:t>
    </dgm:pt>
    <dgm:pt modelId="{F624D69D-EC56-42A9-AA53-5510EFCE931F}" type="parTrans" cxnId="{0BED4A3B-B047-4A0A-B4E1-95AB57C16BBC}">
      <dgm:prSet/>
      <dgm:spPr/>
      <dgm:t>
        <a:bodyPr/>
        <a:lstStyle/>
        <a:p>
          <a:pPr latinLnBrk="1"/>
          <a:endParaRPr lang="ko-KR" altLang="en-US"/>
        </a:p>
      </dgm:t>
    </dgm:pt>
    <dgm:pt modelId="{648F8F0D-4AA0-4BD4-A6BB-39B8ECFFD0BD}" type="sibTrans" cxnId="{0BED4A3B-B047-4A0A-B4E1-95AB57C16BBC}">
      <dgm:prSet/>
      <dgm:spPr/>
      <dgm:t>
        <a:bodyPr/>
        <a:lstStyle/>
        <a:p>
          <a:pPr latinLnBrk="1"/>
          <a:endParaRPr lang="ko-KR" altLang="en-US"/>
        </a:p>
      </dgm:t>
    </dgm:pt>
    <dgm:pt modelId="{71A3735D-1582-4DB8-A213-EB31F2EEA160}">
      <dgm:prSet phldrT="[텍스트]"/>
      <dgm:spPr/>
      <dgm:t>
        <a:bodyPr/>
        <a:lstStyle/>
        <a:p>
          <a:pPr latinLnBrk="1"/>
          <a:r>
            <a:rPr lang="ko-KR" altLang="en-US" dirty="0" smtClean="0"/>
            <a:t>관리자 인증</a:t>
          </a:r>
          <a:endParaRPr lang="en-US" altLang="ko-KR" dirty="0" smtClean="0"/>
        </a:p>
        <a:p>
          <a:pPr latinLnBrk="1"/>
          <a:r>
            <a:rPr lang="ko-KR" altLang="en-US" dirty="0" smtClean="0"/>
            <a:t>게시판</a:t>
          </a:r>
          <a:endParaRPr lang="ko-KR" altLang="en-US" dirty="0"/>
        </a:p>
      </dgm:t>
    </dgm:pt>
    <dgm:pt modelId="{A7BF580A-764F-4A3F-968B-E5F70348C716}" type="parTrans" cxnId="{C50CEC08-D20A-468D-991D-66961482DB1F}">
      <dgm:prSet/>
      <dgm:spPr/>
      <dgm:t>
        <a:bodyPr/>
        <a:lstStyle/>
        <a:p>
          <a:pPr latinLnBrk="1"/>
          <a:endParaRPr lang="ko-KR" altLang="en-US"/>
        </a:p>
      </dgm:t>
    </dgm:pt>
    <dgm:pt modelId="{498FE836-38EA-41A9-AEFF-36EE8A32882B}" type="sibTrans" cxnId="{C50CEC08-D20A-468D-991D-66961482DB1F}">
      <dgm:prSet/>
      <dgm:spPr/>
      <dgm:t>
        <a:bodyPr/>
        <a:lstStyle/>
        <a:p>
          <a:pPr latinLnBrk="1"/>
          <a:endParaRPr lang="ko-KR" altLang="en-US"/>
        </a:p>
      </dgm:t>
    </dgm:pt>
    <dgm:pt modelId="{84C0D5F9-6DDE-48A7-B14C-7EE5C86587FB}">
      <dgm:prSet phldrT="[텍스트]"/>
      <dgm:spPr/>
      <dgm:t>
        <a:bodyPr/>
        <a:lstStyle/>
        <a:p>
          <a:pPr latinLnBrk="1"/>
          <a:r>
            <a:rPr lang="ko-KR" altLang="en-US" dirty="0" smtClean="0"/>
            <a:t>인테리어</a:t>
          </a:r>
          <a:endParaRPr lang="ko-KR" altLang="en-US" dirty="0"/>
        </a:p>
      </dgm:t>
    </dgm:pt>
    <dgm:pt modelId="{662F26A9-5C07-41EB-9831-BDB6C13281A4}" type="parTrans" cxnId="{A7E462A1-F7C3-40B4-AF87-99879824693E}">
      <dgm:prSet/>
      <dgm:spPr/>
      <dgm:t>
        <a:bodyPr/>
        <a:lstStyle/>
        <a:p>
          <a:pPr latinLnBrk="1"/>
          <a:endParaRPr lang="ko-KR" altLang="en-US"/>
        </a:p>
      </dgm:t>
    </dgm:pt>
    <dgm:pt modelId="{F01A1E9B-AEA2-4F4F-BE8B-FFB4E4AF8D3D}" type="sibTrans" cxnId="{A7E462A1-F7C3-40B4-AF87-99879824693E}">
      <dgm:prSet/>
      <dgm:spPr/>
      <dgm:t>
        <a:bodyPr/>
        <a:lstStyle/>
        <a:p>
          <a:pPr latinLnBrk="1"/>
          <a:endParaRPr lang="ko-KR" altLang="en-US"/>
        </a:p>
      </dgm:t>
    </dgm:pt>
    <dgm:pt modelId="{E8674DD6-1324-4F83-9778-B24ABA58315F}">
      <dgm:prSet phldrT="[텍스트]"/>
      <dgm:spPr/>
      <dgm:t>
        <a:bodyPr/>
        <a:lstStyle/>
        <a:p>
          <a:pPr latinLnBrk="1"/>
          <a:r>
            <a:rPr lang="ko-KR" altLang="en-US" dirty="0" smtClean="0"/>
            <a:t>요리</a:t>
          </a:r>
          <a:endParaRPr lang="ko-KR" altLang="en-US" dirty="0"/>
        </a:p>
      </dgm:t>
    </dgm:pt>
    <dgm:pt modelId="{8152C852-0CFE-4658-90EE-0889E930F421}" type="parTrans" cxnId="{50EF0779-4B07-417A-BF79-5C74E0EA3DA3}">
      <dgm:prSet/>
      <dgm:spPr/>
      <dgm:t>
        <a:bodyPr/>
        <a:lstStyle/>
        <a:p>
          <a:pPr latinLnBrk="1"/>
          <a:endParaRPr lang="ko-KR" altLang="en-US"/>
        </a:p>
      </dgm:t>
    </dgm:pt>
    <dgm:pt modelId="{179D5626-E44B-4CF7-886A-20C3A02DB314}" type="sibTrans" cxnId="{50EF0779-4B07-417A-BF79-5C74E0EA3DA3}">
      <dgm:prSet/>
      <dgm:spPr/>
      <dgm:t>
        <a:bodyPr/>
        <a:lstStyle/>
        <a:p>
          <a:pPr latinLnBrk="1"/>
          <a:endParaRPr lang="ko-KR" altLang="en-US"/>
        </a:p>
      </dgm:t>
    </dgm:pt>
    <dgm:pt modelId="{E34A216D-3810-4301-A8CD-44DA7EB23406}">
      <dgm:prSet phldrT="[텍스트]"/>
      <dgm:spPr/>
      <dgm:t>
        <a:bodyPr/>
        <a:lstStyle/>
        <a:p>
          <a:pPr latinLnBrk="1"/>
          <a:r>
            <a:rPr lang="ko-KR" altLang="en-US" dirty="0" smtClean="0"/>
            <a:t>청소</a:t>
          </a:r>
          <a:endParaRPr lang="ko-KR" altLang="en-US" dirty="0"/>
        </a:p>
      </dgm:t>
    </dgm:pt>
    <dgm:pt modelId="{8C33FB68-00D8-4BDC-909A-9EE6277F46E1}" type="parTrans" cxnId="{9E41B665-C38E-4B89-9FC1-1948BC50A6FD}">
      <dgm:prSet/>
      <dgm:spPr/>
      <dgm:t>
        <a:bodyPr/>
        <a:lstStyle/>
        <a:p>
          <a:pPr latinLnBrk="1"/>
          <a:endParaRPr lang="ko-KR" altLang="en-US"/>
        </a:p>
      </dgm:t>
    </dgm:pt>
    <dgm:pt modelId="{AE6CE944-EDE3-4DCC-8F35-4F77FFCA45A6}" type="sibTrans" cxnId="{9E41B665-C38E-4B89-9FC1-1948BC50A6FD}">
      <dgm:prSet/>
      <dgm:spPr/>
      <dgm:t>
        <a:bodyPr/>
        <a:lstStyle/>
        <a:p>
          <a:pPr latinLnBrk="1"/>
          <a:endParaRPr lang="ko-KR" altLang="en-US"/>
        </a:p>
      </dgm:t>
    </dgm:pt>
    <dgm:pt modelId="{0B208385-706D-4D2F-95A6-9E7524F903C3}">
      <dgm:prSet phldrT="[텍스트]"/>
      <dgm:spPr/>
      <dgm:t>
        <a:bodyPr/>
        <a:lstStyle/>
        <a:p>
          <a:pPr latinLnBrk="1"/>
          <a:r>
            <a:rPr lang="ko-KR" altLang="en-US" dirty="0" smtClean="0"/>
            <a:t>기타</a:t>
          </a:r>
          <a:endParaRPr lang="ko-KR" altLang="en-US" dirty="0"/>
        </a:p>
      </dgm:t>
    </dgm:pt>
    <dgm:pt modelId="{FB93FD36-C0D5-4FA9-997A-1E113A5112E8}" type="parTrans" cxnId="{A1AF8508-53AA-40AF-9BBF-1D92F1CB21DB}">
      <dgm:prSet/>
      <dgm:spPr/>
      <dgm:t>
        <a:bodyPr/>
        <a:lstStyle/>
        <a:p>
          <a:pPr latinLnBrk="1"/>
          <a:endParaRPr lang="ko-KR" altLang="en-US"/>
        </a:p>
      </dgm:t>
    </dgm:pt>
    <dgm:pt modelId="{7A287E86-9A14-4FCC-9B24-DD189D01CE77}" type="sibTrans" cxnId="{A1AF8508-53AA-40AF-9BBF-1D92F1CB21DB}">
      <dgm:prSet/>
      <dgm:spPr/>
      <dgm:t>
        <a:bodyPr/>
        <a:lstStyle/>
        <a:p>
          <a:pPr latinLnBrk="1"/>
          <a:endParaRPr lang="ko-KR" altLang="en-US"/>
        </a:p>
      </dgm:t>
    </dgm:pt>
    <dgm:pt modelId="{DD1C73FA-7BF7-499E-9CFA-1B9E4F5FDAD5}">
      <dgm:prSet phldrT="[텍스트]"/>
      <dgm:spPr/>
      <dgm:t>
        <a:bodyPr/>
        <a:lstStyle/>
        <a:p>
          <a:pPr latinLnBrk="1"/>
          <a:r>
            <a:rPr lang="ko-KR" altLang="en-US" dirty="0" smtClean="0"/>
            <a:t>사이트 소개</a:t>
          </a:r>
          <a:endParaRPr lang="ko-KR" altLang="en-US" dirty="0"/>
        </a:p>
      </dgm:t>
    </dgm:pt>
    <dgm:pt modelId="{A87E3EA0-0D8E-435E-BB40-C4EC2706B568}" type="parTrans" cxnId="{C86B3B1A-64C8-41E1-BCAE-3D7F7572D248}">
      <dgm:prSet/>
      <dgm:spPr/>
      <dgm:t>
        <a:bodyPr/>
        <a:lstStyle/>
        <a:p>
          <a:pPr latinLnBrk="1"/>
          <a:endParaRPr lang="ko-KR" altLang="en-US"/>
        </a:p>
      </dgm:t>
    </dgm:pt>
    <dgm:pt modelId="{AE50CBF7-EF37-44ED-8E13-EA856D172B3E}" type="sibTrans" cxnId="{C86B3B1A-64C8-41E1-BCAE-3D7F7572D248}">
      <dgm:prSet/>
      <dgm:spPr/>
      <dgm:t>
        <a:bodyPr/>
        <a:lstStyle/>
        <a:p>
          <a:pPr latinLnBrk="1"/>
          <a:endParaRPr lang="ko-KR" altLang="en-US"/>
        </a:p>
      </dgm:t>
    </dgm:pt>
    <dgm:pt modelId="{908DA167-B710-46F9-8872-DB6DB79735BD}" type="pres">
      <dgm:prSet presAssocID="{AB688B41-DE75-4DC3-AF78-09ECF7F6DF1E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B36956B-CC10-4855-9D63-07D0922AE572}" type="pres">
      <dgm:prSet presAssocID="{8CD64783-8ABE-465F-B26A-05C87D4C7D46}" presName="root" presStyleCnt="0"/>
      <dgm:spPr/>
    </dgm:pt>
    <dgm:pt modelId="{68F04A13-38CF-4CA1-88DA-907C2A47B31E}" type="pres">
      <dgm:prSet presAssocID="{8CD64783-8ABE-465F-B26A-05C87D4C7D46}" presName="rootComposite" presStyleCnt="0"/>
      <dgm:spPr/>
    </dgm:pt>
    <dgm:pt modelId="{AB5FD3F8-EA32-4BAD-96ED-AE180860CB93}" type="pres">
      <dgm:prSet presAssocID="{8CD64783-8ABE-465F-B26A-05C87D4C7D46}" presName="rootText" presStyleLbl="node1" presStyleIdx="0" presStyleCnt="5" custScaleX="114422" custScaleY="102879"/>
      <dgm:spPr/>
      <dgm:t>
        <a:bodyPr/>
        <a:lstStyle/>
        <a:p>
          <a:pPr latinLnBrk="1"/>
          <a:endParaRPr lang="ko-KR" altLang="en-US"/>
        </a:p>
      </dgm:t>
    </dgm:pt>
    <dgm:pt modelId="{842D3DC2-97DF-41EA-96D3-40E036EE2904}" type="pres">
      <dgm:prSet presAssocID="{8CD64783-8ABE-465F-B26A-05C87D4C7D46}" presName="rootConnector" presStyleLbl="node1" presStyleIdx="0" presStyleCnt="5"/>
      <dgm:spPr/>
      <dgm:t>
        <a:bodyPr/>
        <a:lstStyle/>
        <a:p>
          <a:pPr latinLnBrk="1"/>
          <a:endParaRPr lang="ko-KR" altLang="en-US"/>
        </a:p>
      </dgm:t>
    </dgm:pt>
    <dgm:pt modelId="{D4043CD9-09AE-4496-B295-FF6C6926B55D}" type="pres">
      <dgm:prSet presAssocID="{8CD64783-8ABE-465F-B26A-05C87D4C7D46}" presName="childShape" presStyleCnt="0"/>
      <dgm:spPr/>
    </dgm:pt>
    <dgm:pt modelId="{6798E5ED-0F73-4EEE-B99E-BB26E65F909E}" type="pres">
      <dgm:prSet presAssocID="{F6702466-A55A-4C4E-B3DE-96AE849A67F1}" presName="Name13" presStyleLbl="parChTrans1D2" presStyleIdx="0" presStyleCnt="18" custSzX="139774" custSzY="568514"/>
      <dgm:spPr/>
      <dgm:t>
        <a:bodyPr/>
        <a:lstStyle/>
        <a:p>
          <a:pPr latinLnBrk="1"/>
          <a:endParaRPr lang="ko-KR" altLang="en-US"/>
        </a:p>
      </dgm:t>
    </dgm:pt>
    <dgm:pt modelId="{631D1034-A5BE-4292-8FE5-DAC9BF6AF542}" type="pres">
      <dgm:prSet presAssocID="{D6B80637-95B9-4F0B-94B2-391F09D26FF8}" presName="childText" presStyleLbl="bgAcc1" presStyleIdx="0" presStyleCnt="18" custScaleX="114422" custScaleY="102879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9211201-4FA0-4AC6-A6F0-11306A460220}" type="pres">
      <dgm:prSet presAssocID="{56BA2F30-2B75-4935-8E14-F6A8D5DBE1E5}" presName="Name13" presStyleLbl="parChTrans1D2" presStyleIdx="1" presStyleCnt="18" custSzX="139774" custSzY="1479321"/>
      <dgm:spPr/>
      <dgm:t>
        <a:bodyPr/>
        <a:lstStyle/>
        <a:p>
          <a:pPr latinLnBrk="1"/>
          <a:endParaRPr lang="ko-KR" altLang="en-US"/>
        </a:p>
      </dgm:t>
    </dgm:pt>
    <dgm:pt modelId="{A0DFD3B4-36BC-422B-9930-99BA1C6B57E4}" type="pres">
      <dgm:prSet presAssocID="{DDF5751B-3EBD-4E77-A6CA-D4B8D41CB948}" presName="childText" presStyleLbl="bgAcc1" presStyleIdx="1" presStyleCnt="18" custScaleX="114422" custScaleY="102879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CAFF0AA-4E5E-4369-8635-74CE8B0E8B5D}" type="pres">
      <dgm:prSet presAssocID="{A87E3EA0-0D8E-435E-BB40-C4EC2706B568}" presName="Name13" presStyleLbl="parChTrans1D2" presStyleIdx="2" presStyleCnt="18" custSzX="139774"/>
      <dgm:spPr/>
      <dgm:t>
        <a:bodyPr/>
        <a:lstStyle/>
        <a:p>
          <a:pPr latinLnBrk="1"/>
          <a:endParaRPr lang="ko-KR" altLang="en-US"/>
        </a:p>
      </dgm:t>
    </dgm:pt>
    <dgm:pt modelId="{85407BF2-DCFF-48F4-AB09-73F2F20B76FF}" type="pres">
      <dgm:prSet presAssocID="{DD1C73FA-7BF7-499E-9CFA-1B9E4F5FDAD5}" presName="childText" presStyleLbl="bgAcc1" presStyleIdx="2" presStyleCnt="18" custScaleX="114422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FB4F1A8-161C-4005-BF6F-F42EEACD98CF}" type="pres">
      <dgm:prSet presAssocID="{E101AF81-0BAD-4870-9C36-26A49B99D965}" presName="root" presStyleCnt="0"/>
      <dgm:spPr/>
    </dgm:pt>
    <dgm:pt modelId="{21285CEA-71E2-4361-A74E-04AC61DF404B}" type="pres">
      <dgm:prSet presAssocID="{E101AF81-0BAD-4870-9C36-26A49B99D965}" presName="rootComposite" presStyleCnt="0"/>
      <dgm:spPr/>
    </dgm:pt>
    <dgm:pt modelId="{9164D046-19C8-46BE-A3AD-0ACECC67CE84}" type="pres">
      <dgm:prSet presAssocID="{E101AF81-0BAD-4870-9C36-26A49B99D965}" presName="rootText" presStyleLbl="node1" presStyleIdx="1" presStyleCnt="5" custScaleX="114422" custScaleY="102879"/>
      <dgm:spPr/>
      <dgm:t>
        <a:bodyPr/>
        <a:lstStyle/>
        <a:p>
          <a:pPr latinLnBrk="1"/>
          <a:endParaRPr lang="ko-KR" altLang="en-US"/>
        </a:p>
      </dgm:t>
    </dgm:pt>
    <dgm:pt modelId="{5A51FF7D-0D7A-4D51-B6C8-5BE4CFA66F39}" type="pres">
      <dgm:prSet presAssocID="{E101AF81-0BAD-4870-9C36-26A49B99D965}" presName="rootConnector" presStyleLbl="node1" presStyleIdx="1" presStyleCnt="5"/>
      <dgm:spPr/>
      <dgm:t>
        <a:bodyPr/>
        <a:lstStyle/>
        <a:p>
          <a:pPr latinLnBrk="1"/>
          <a:endParaRPr lang="ko-KR" altLang="en-US"/>
        </a:p>
      </dgm:t>
    </dgm:pt>
    <dgm:pt modelId="{38003606-6AF9-431D-BE6A-4EA506BA01D4}" type="pres">
      <dgm:prSet presAssocID="{E101AF81-0BAD-4870-9C36-26A49B99D965}" presName="childShape" presStyleCnt="0"/>
      <dgm:spPr/>
    </dgm:pt>
    <dgm:pt modelId="{C506E6E3-AE11-4C06-A4B2-4A2CE0A1331D}" type="pres">
      <dgm:prSet presAssocID="{94846792-EF9E-45F5-9D44-916B85EE04F6}" presName="Name13" presStyleLbl="parChTrans1D2" presStyleIdx="3" presStyleCnt="18" custSzX="139774" custSzY="568514"/>
      <dgm:spPr/>
      <dgm:t>
        <a:bodyPr/>
        <a:lstStyle/>
        <a:p>
          <a:pPr latinLnBrk="1"/>
          <a:endParaRPr lang="ko-KR" altLang="en-US"/>
        </a:p>
      </dgm:t>
    </dgm:pt>
    <dgm:pt modelId="{75E7FD38-552E-4B1D-B6FA-28827E97DECA}" type="pres">
      <dgm:prSet presAssocID="{62C2C421-4CF9-4656-AB39-C4DEA1E4EAC2}" presName="childText" presStyleLbl="bgAcc1" presStyleIdx="3" presStyleCnt="18" custScaleX="114422" custScaleY="102879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95D0990-24F1-4B3A-8373-ED6E80C60BE2}" type="pres">
      <dgm:prSet presAssocID="{7B2035EF-5D3F-4373-B57A-6CE8886308BC}" presName="Name13" presStyleLbl="parChTrans1D2" presStyleIdx="4" presStyleCnt="18" custSzX="139774" custSzY="1479321"/>
      <dgm:spPr/>
      <dgm:t>
        <a:bodyPr/>
        <a:lstStyle/>
        <a:p>
          <a:pPr latinLnBrk="1"/>
          <a:endParaRPr lang="ko-KR" altLang="en-US"/>
        </a:p>
      </dgm:t>
    </dgm:pt>
    <dgm:pt modelId="{5ED8C21F-2F94-45A6-8664-E49256BB3652}" type="pres">
      <dgm:prSet presAssocID="{D5D638BF-9FCC-460B-81FF-B4108224B407}" presName="childText" presStyleLbl="bgAcc1" presStyleIdx="4" presStyleCnt="18" custScaleX="114422" custScaleY="102879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F29321A-0D9A-4282-A992-064105D2002C}" type="pres">
      <dgm:prSet presAssocID="{632F35CC-869F-49B2-A63F-53E88C5883C4}" presName="Name13" presStyleLbl="parChTrans1D2" presStyleIdx="5" presStyleCnt="18" custSzX="139774" custSzY="2390128"/>
      <dgm:spPr/>
      <dgm:t>
        <a:bodyPr/>
        <a:lstStyle/>
        <a:p>
          <a:pPr latinLnBrk="1"/>
          <a:endParaRPr lang="ko-KR" altLang="en-US"/>
        </a:p>
      </dgm:t>
    </dgm:pt>
    <dgm:pt modelId="{BCA840EF-D6A6-4795-ADCB-B5AD8E94E67D}" type="pres">
      <dgm:prSet presAssocID="{E094D639-CDD4-46FD-AB11-6B1E9DCB4192}" presName="childText" presStyleLbl="bgAcc1" presStyleIdx="5" presStyleCnt="18" custScaleX="114422" custScaleY="102879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D46F5E4-70D6-47D0-9807-A2915E2E2F8A}" type="pres">
      <dgm:prSet presAssocID="{F2789AF1-E5D4-451B-B290-2AB22D131B4F}" presName="Name13" presStyleLbl="parChTrans1D2" presStyleIdx="6" presStyleCnt="18" custSzX="139774" custSzY="3300935"/>
      <dgm:spPr/>
      <dgm:t>
        <a:bodyPr/>
        <a:lstStyle/>
        <a:p>
          <a:pPr latinLnBrk="1"/>
          <a:endParaRPr lang="ko-KR" altLang="en-US"/>
        </a:p>
      </dgm:t>
    </dgm:pt>
    <dgm:pt modelId="{47C5DF9C-0C3D-48B3-903C-4C7CB16F43E8}" type="pres">
      <dgm:prSet presAssocID="{42C9FB36-2B8C-4834-A27F-206A559F3F9B}" presName="childText" presStyleLbl="bgAcc1" presStyleIdx="6" presStyleCnt="18" custScaleX="114422" custScaleY="102879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95A769B-6DFF-4A4D-AE33-4E5AA870AD7D}" type="pres">
      <dgm:prSet presAssocID="{B7DFC106-60F3-49BD-9FAD-C76C29BE0E10}" presName="root" presStyleCnt="0"/>
      <dgm:spPr/>
    </dgm:pt>
    <dgm:pt modelId="{B8C1F577-167B-4410-8C58-E9D9A85768E5}" type="pres">
      <dgm:prSet presAssocID="{B7DFC106-60F3-49BD-9FAD-C76C29BE0E10}" presName="rootComposite" presStyleCnt="0"/>
      <dgm:spPr/>
    </dgm:pt>
    <dgm:pt modelId="{358A6F7A-ED6F-42BF-9ADB-AFA81FEC4627}" type="pres">
      <dgm:prSet presAssocID="{B7DFC106-60F3-49BD-9FAD-C76C29BE0E10}" presName="rootText" presStyleLbl="node1" presStyleIdx="2" presStyleCnt="5" custScaleX="114422" custScaleY="102879"/>
      <dgm:spPr/>
      <dgm:t>
        <a:bodyPr/>
        <a:lstStyle/>
        <a:p>
          <a:pPr latinLnBrk="1"/>
          <a:endParaRPr lang="ko-KR" altLang="en-US"/>
        </a:p>
      </dgm:t>
    </dgm:pt>
    <dgm:pt modelId="{B1F91E69-82EF-45CC-A2A6-947884AC2E21}" type="pres">
      <dgm:prSet presAssocID="{B7DFC106-60F3-49BD-9FAD-C76C29BE0E10}" presName="rootConnector" presStyleLbl="node1" presStyleIdx="2" presStyleCnt="5"/>
      <dgm:spPr/>
      <dgm:t>
        <a:bodyPr/>
        <a:lstStyle/>
        <a:p>
          <a:pPr latinLnBrk="1"/>
          <a:endParaRPr lang="ko-KR" altLang="en-US"/>
        </a:p>
      </dgm:t>
    </dgm:pt>
    <dgm:pt modelId="{7F1429BC-CFCC-4BB3-8659-267C1159F605}" type="pres">
      <dgm:prSet presAssocID="{B7DFC106-60F3-49BD-9FAD-C76C29BE0E10}" presName="childShape" presStyleCnt="0"/>
      <dgm:spPr/>
    </dgm:pt>
    <dgm:pt modelId="{51451037-BCC1-41B7-9FDA-EB5D091465E5}" type="pres">
      <dgm:prSet presAssocID="{5DB3C9C6-77C8-449F-A115-FE383DCEF2C6}" presName="Name13" presStyleLbl="parChTrans1D2" presStyleIdx="7" presStyleCnt="18" custSzX="139774" custSzY="568514"/>
      <dgm:spPr/>
      <dgm:t>
        <a:bodyPr/>
        <a:lstStyle/>
        <a:p>
          <a:pPr latinLnBrk="1"/>
          <a:endParaRPr lang="ko-KR" altLang="en-US"/>
        </a:p>
      </dgm:t>
    </dgm:pt>
    <dgm:pt modelId="{71FA2173-5830-432F-A1E0-0CDCB35D78AE}" type="pres">
      <dgm:prSet presAssocID="{C6B1BBB3-3981-47C0-BA86-9092D6D33D16}" presName="childText" presStyleLbl="bgAcc1" presStyleIdx="7" presStyleCnt="18" custScaleX="114422" custScaleY="102879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21425CB-9CEC-4643-AFEC-C84162A9215F}" type="pres">
      <dgm:prSet presAssocID="{4C6EC122-FDF4-4AB9-841C-1CE45786CF4C}" presName="Name13" presStyleLbl="parChTrans1D2" presStyleIdx="8" presStyleCnt="18" custSzX="139774" custSzY="1479321"/>
      <dgm:spPr/>
      <dgm:t>
        <a:bodyPr/>
        <a:lstStyle/>
        <a:p>
          <a:pPr latinLnBrk="1"/>
          <a:endParaRPr lang="ko-KR" altLang="en-US"/>
        </a:p>
      </dgm:t>
    </dgm:pt>
    <dgm:pt modelId="{8DE1898F-D512-4E40-9E4A-B0E532AA2466}" type="pres">
      <dgm:prSet presAssocID="{1F098E56-4736-4D1B-916F-11EB8F9BCEB3}" presName="childText" presStyleLbl="bgAcc1" presStyleIdx="8" presStyleCnt="18" custScaleX="114422" custScaleY="102879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8A987A0-073C-41E1-ACD7-BEB9806932B3}" type="pres">
      <dgm:prSet presAssocID="{20864988-3B25-4035-A990-92A9EC508FC7}" presName="Name13" presStyleLbl="parChTrans1D2" presStyleIdx="9" presStyleCnt="18" custSzX="139774" custSzY="2390128"/>
      <dgm:spPr/>
      <dgm:t>
        <a:bodyPr/>
        <a:lstStyle/>
        <a:p>
          <a:pPr latinLnBrk="1"/>
          <a:endParaRPr lang="ko-KR" altLang="en-US"/>
        </a:p>
      </dgm:t>
    </dgm:pt>
    <dgm:pt modelId="{BA97AE38-5ECC-4BCF-9E0A-7B3C6471917D}" type="pres">
      <dgm:prSet presAssocID="{6AE21F0D-6091-4EA7-981B-224AAAC1A14E}" presName="childText" presStyleLbl="bgAcc1" presStyleIdx="9" presStyleCnt="18" custScaleX="114422" custScaleY="102879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79E161A-8FE8-43B3-955F-99285F7AF4CC}" type="pres">
      <dgm:prSet presAssocID="{0B3D9DFF-31A8-4A51-B59F-D27CE1972238}" presName="Name13" presStyleLbl="parChTrans1D2" presStyleIdx="10" presStyleCnt="18" custSzX="139774" custSzY="4211742"/>
      <dgm:spPr/>
      <dgm:t>
        <a:bodyPr/>
        <a:lstStyle/>
        <a:p>
          <a:pPr latinLnBrk="1"/>
          <a:endParaRPr lang="ko-KR" altLang="en-US"/>
        </a:p>
      </dgm:t>
    </dgm:pt>
    <dgm:pt modelId="{ECCF5D9A-C9CF-475B-BB5A-081594C443D8}" type="pres">
      <dgm:prSet presAssocID="{D0F64034-BCB9-4F3B-AF09-883E5AB3EA2B}" presName="childText" presStyleLbl="bgAcc1" presStyleIdx="10" presStyleCnt="18" custScaleX="114422" custScaleY="102879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177FD9A-B5BB-4383-A751-BEDAE3974A26}" type="pres">
      <dgm:prSet presAssocID="{38E30146-F76B-4D57-9304-79C2000C3BF2}" presName="root" presStyleCnt="0"/>
      <dgm:spPr/>
    </dgm:pt>
    <dgm:pt modelId="{A5BE5715-A66C-4915-81D1-A4300BA3FDFE}" type="pres">
      <dgm:prSet presAssocID="{38E30146-F76B-4D57-9304-79C2000C3BF2}" presName="rootComposite" presStyleCnt="0"/>
      <dgm:spPr/>
    </dgm:pt>
    <dgm:pt modelId="{AF9D5B1C-EE6E-4D95-A4FB-2CE82EFAA3F6}" type="pres">
      <dgm:prSet presAssocID="{38E30146-F76B-4D57-9304-79C2000C3BF2}" presName="rootText" presStyleLbl="node1" presStyleIdx="3" presStyleCnt="5" custScaleX="114422" custScaleY="102879"/>
      <dgm:spPr/>
      <dgm:t>
        <a:bodyPr/>
        <a:lstStyle/>
        <a:p>
          <a:pPr latinLnBrk="1"/>
          <a:endParaRPr lang="ko-KR" altLang="en-US"/>
        </a:p>
      </dgm:t>
    </dgm:pt>
    <dgm:pt modelId="{992DD396-B94A-415D-8E54-BAFAD57319ED}" type="pres">
      <dgm:prSet presAssocID="{38E30146-F76B-4D57-9304-79C2000C3BF2}" presName="rootConnector" presStyleLbl="node1" presStyleIdx="3" presStyleCnt="5"/>
      <dgm:spPr/>
      <dgm:t>
        <a:bodyPr/>
        <a:lstStyle/>
        <a:p>
          <a:pPr latinLnBrk="1"/>
          <a:endParaRPr lang="ko-KR" altLang="en-US"/>
        </a:p>
      </dgm:t>
    </dgm:pt>
    <dgm:pt modelId="{436C952A-8089-4B1A-AA2F-A7BB443D4690}" type="pres">
      <dgm:prSet presAssocID="{38E30146-F76B-4D57-9304-79C2000C3BF2}" presName="childShape" presStyleCnt="0"/>
      <dgm:spPr/>
    </dgm:pt>
    <dgm:pt modelId="{49E5268F-F725-44A2-AA8F-1215CD087E07}" type="pres">
      <dgm:prSet presAssocID="{A7BF580A-764F-4A3F-968B-E5F70348C716}" presName="Name13" presStyleLbl="parChTrans1D2" presStyleIdx="11" presStyleCnt="18" custSzX="139774" custSzY="568514"/>
      <dgm:spPr/>
      <dgm:t>
        <a:bodyPr/>
        <a:lstStyle/>
        <a:p>
          <a:pPr latinLnBrk="1"/>
          <a:endParaRPr lang="ko-KR" altLang="en-US"/>
        </a:p>
      </dgm:t>
    </dgm:pt>
    <dgm:pt modelId="{660EEFA2-9066-449A-BB2E-138754C7F81F}" type="pres">
      <dgm:prSet presAssocID="{71A3735D-1582-4DB8-A213-EB31F2EEA160}" presName="childText" presStyleLbl="bgAcc1" presStyleIdx="11" presStyleCnt="18" custScaleX="114422" custScaleY="102879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EC825B6-99E1-4930-98A6-F3439539A2B7}" type="pres">
      <dgm:prSet presAssocID="{662F26A9-5C07-41EB-9831-BDB6C13281A4}" presName="Name13" presStyleLbl="parChTrans1D2" presStyleIdx="12" presStyleCnt="18" custSzX="139774" custSzY="1479321"/>
      <dgm:spPr/>
      <dgm:t>
        <a:bodyPr/>
        <a:lstStyle/>
        <a:p>
          <a:pPr latinLnBrk="1"/>
          <a:endParaRPr lang="ko-KR" altLang="en-US"/>
        </a:p>
      </dgm:t>
    </dgm:pt>
    <dgm:pt modelId="{476545A6-3132-4EEF-9E72-91043CC69919}" type="pres">
      <dgm:prSet presAssocID="{84C0D5F9-6DDE-48A7-B14C-7EE5C86587FB}" presName="childText" presStyleLbl="bgAcc1" presStyleIdx="12" presStyleCnt="18" custScaleX="114422" custScaleY="102879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ACCDED2-9E25-4247-A550-BE0327BF3143}" type="pres">
      <dgm:prSet presAssocID="{8152C852-0CFE-4658-90EE-0889E930F421}" presName="Name13" presStyleLbl="parChTrans1D2" presStyleIdx="13" presStyleCnt="18" custSzX="139774" custSzY="2390128"/>
      <dgm:spPr/>
      <dgm:t>
        <a:bodyPr/>
        <a:lstStyle/>
        <a:p>
          <a:pPr latinLnBrk="1"/>
          <a:endParaRPr lang="ko-KR" altLang="en-US"/>
        </a:p>
      </dgm:t>
    </dgm:pt>
    <dgm:pt modelId="{4F3D77C3-C9E3-4032-A818-00E554E3949A}" type="pres">
      <dgm:prSet presAssocID="{E8674DD6-1324-4F83-9778-B24ABA58315F}" presName="childText" presStyleLbl="bgAcc1" presStyleIdx="13" presStyleCnt="18" custScaleX="114422" custScaleY="102879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0D4BFE6-2716-4D19-8668-4806C4342B06}" type="pres">
      <dgm:prSet presAssocID="{8C33FB68-00D8-4BDC-909A-9EE6277F46E1}" presName="Name13" presStyleLbl="parChTrans1D2" presStyleIdx="14" presStyleCnt="18" custSzX="139774" custSzY="3300935"/>
      <dgm:spPr/>
      <dgm:t>
        <a:bodyPr/>
        <a:lstStyle/>
        <a:p>
          <a:pPr latinLnBrk="1"/>
          <a:endParaRPr lang="ko-KR" altLang="en-US"/>
        </a:p>
      </dgm:t>
    </dgm:pt>
    <dgm:pt modelId="{D91719DA-4DAA-4466-967C-AE9F588146FE}" type="pres">
      <dgm:prSet presAssocID="{E34A216D-3810-4301-A8CD-44DA7EB23406}" presName="childText" presStyleLbl="bgAcc1" presStyleIdx="14" presStyleCnt="18" custScaleX="114422" custScaleY="102879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4713C67-C607-404C-BC94-EF2B75790C86}" type="pres">
      <dgm:prSet presAssocID="{D191C37F-B449-496E-9A31-B948AA1B7461}" presName="Name13" presStyleLbl="parChTrans1D2" presStyleIdx="15" presStyleCnt="18" custSzX="139774" custSzY="4211742"/>
      <dgm:spPr/>
      <dgm:t>
        <a:bodyPr/>
        <a:lstStyle/>
        <a:p>
          <a:pPr latinLnBrk="1"/>
          <a:endParaRPr lang="ko-KR" altLang="en-US"/>
        </a:p>
      </dgm:t>
    </dgm:pt>
    <dgm:pt modelId="{B77EBE7A-F5CB-45F1-98C7-1AFD99589E9E}" type="pres">
      <dgm:prSet presAssocID="{C569A19D-DCCA-4892-AFF1-7B527A39325E}" presName="childText" presStyleLbl="bgAcc1" presStyleIdx="15" presStyleCnt="18" custScaleX="114422" custScaleY="102879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A4A2546-AC2C-449E-8E74-467D16747256}" type="pres">
      <dgm:prSet presAssocID="{0B208385-706D-4D2F-95A6-9E7524F903C3}" presName="root" presStyleCnt="0"/>
      <dgm:spPr/>
    </dgm:pt>
    <dgm:pt modelId="{222388C6-875A-4A08-A5EA-C311FFA7C08A}" type="pres">
      <dgm:prSet presAssocID="{0B208385-706D-4D2F-95A6-9E7524F903C3}" presName="rootComposite" presStyleCnt="0"/>
      <dgm:spPr/>
    </dgm:pt>
    <dgm:pt modelId="{4504AE63-09ED-4922-9582-0D411B5FC1DD}" type="pres">
      <dgm:prSet presAssocID="{0B208385-706D-4D2F-95A6-9E7524F903C3}" presName="rootText" presStyleLbl="node1" presStyleIdx="4" presStyleCnt="5" custScaleX="114422" custScaleY="102879"/>
      <dgm:spPr/>
      <dgm:t>
        <a:bodyPr/>
        <a:lstStyle/>
        <a:p>
          <a:pPr latinLnBrk="1"/>
          <a:endParaRPr lang="ko-KR" altLang="en-US"/>
        </a:p>
      </dgm:t>
    </dgm:pt>
    <dgm:pt modelId="{35F21018-1D80-486F-91CA-F16FB74A7DB3}" type="pres">
      <dgm:prSet presAssocID="{0B208385-706D-4D2F-95A6-9E7524F903C3}" presName="rootConnector" presStyleLbl="node1" presStyleIdx="4" presStyleCnt="5"/>
      <dgm:spPr/>
      <dgm:t>
        <a:bodyPr/>
        <a:lstStyle/>
        <a:p>
          <a:pPr latinLnBrk="1"/>
          <a:endParaRPr lang="ko-KR" altLang="en-US"/>
        </a:p>
      </dgm:t>
    </dgm:pt>
    <dgm:pt modelId="{AD07B152-00ED-4368-99E1-DAC316747EC4}" type="pres">
      <dgm:prSet presAssocID="{0B208385-706D-4D2F-95A6-9E7524F903C3}" presName="childShape" presStyleCnt="0"/>
      <dgm:spPr/>
    </dgm:pt>
    <dgm:pt modelId="{DF7CD66D-454B-4370-AFBA-02FEACF19486}" type="pres">
      <dgm:prSet presAssocID="{C6F19813-DB9A-4E26-9526-EEA41C1AF0EC}" presName="Name13" presStyleLbl="parChTrans1D2" presStyleIdx="16" presStyleCnt="18" custSzX="139774" custSzY="568514"/>
      <dgm:spPr/>
      <dgm:t>
        <a:bodyPr/>
        <a:lstStyle/>
        <a:p>
          <a:pPr latinLnBrk="1"/>
          <a:endParaRPr lang="ko-KR" altLang="en-US"/>
        </a:p>
      </dgm:t>
    </dgm:pt>
    <dgm:pt modelId="{08E35B73-C3EB-472C-B027-08BFF6C51897}" type="pres">
      <dgm:prSet presAssocID="{913FCD32-9509-4E0C-8F90-179493EDF78E}" presName="childText" presStyleLbl="bgAcc1" presStyleIdx="16" presStyleCnt="18" custScaleX="114422" custScaleY="102879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F06E267-F668-4519-AD4B-CBF903A3E571}" type="pres">
      <dgm:prSet presAssocID="{2B1C6FC6-A1D0-4E1B-92EA-F76A376DC1C3}" presName="Name13" presStyleLbl="parChTrans1D2" presStyleIdx="17" presStyleCnt="18" custSzX="139774" custSzY="1479321"/>
      <dgm:spPr/>
      <dgm:t>
        <a:bodyPr/>
        <a:lstStyle/>
        <a:p>
          <a:pPr latinLnBrk="1"/>
          <a:endParaRPr lang="ko-KR" altLang="en-US"/>
        </a:p>
      </dgm:t>
    </dgm:pt>
    <dgm:pt modelId="{F2F7746A-3C44-4675-8DC7-6F580CCF08A6}" type="pres">
      <dgm:prSet presAssocID="{EE33C1C2-1DB4-498F-B6D5-A9D16C2BF5E1}" presName="childText" presStyleLbl="bgAcc1" presStyleIdx="17" presStyleCnt="18" custScaleX="114422" custScaleY="102879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CB40C787-91F6-41E4-B9DB-B1951DAFCDF9}" type="presOf" srcId="{0B208385-706D-4D2F-95A6-9E7524F903C3}" destId="{4504AE63-09ED-4922-9582-0D411B5FC1DD}" srcOrd="0" destOrd="0" presId="urn:microsoft.com/office/officeart/2005/8/layout/hierarchy3"/>
    <dgm:cxn modelId="{5EF63642-D036-4430-9AA8-F784EDE1F4F1}" type="presOf" srcId="{7B2035EF-5D3F-4373-B57A-6CE8886308BC}" destId="{295D0990-24F1-4B3A-8373-ED6E80C60BE2}" srcOrd="0" destOrd="0" presId="urn:microsoft.com/office/officeart/2005/8/layout/hierarchy3"/>
    <dgm:cxn modelId="{BC0C38F6-D9EC-47DA-B555-7B6E2A8FC6A5}" type="presOf" srcId="{AB688B41-DE75-4DC3-AF78-09ECF7F6DF1E}" destId="{908DA167-B710-46F9-8872-DB6DB79735BD}" srcOrd="0" destOrd="0" presId="urn:microsoft.com/office/officeart/2005/8/layout/hierarchy3"/>
    <dgm:cxn modelId="{CC26A6B0-A378-4627-B26E-CFC3F5912CFE}" type="presOf" srcId="{20864988-3B25-4035-A990-92A9EC508FC7}" destId="{D8A987A0-073C-41E1-ACD7-BEB9806932B3}" srcOrd="0" destOrd="0" presId="urn:microsoft.com/office/officeart/2005/8/layout/hierarchy3"/>
    <dgm:cxn modelId="{1ADF3A3D-76EF-4813-AEB0-96900FF99965}" srcId="{B7DFC106-60F3-49BD-9FAD-C76C29BE0E10}" destId="{C6B1BBB3-3981-47C0-BA86-9092D6D33D16}" srcOrd="0" destOrd="0" parTransId="{5DB3C9C6-77C8-449F-A115-FE383DCEF2C6}" sibTransId="{E7DEBF57-A83D-4DC6-82C3-0DD2E516083A}"/>
    <dgm:cxn modelId="{8A2F4F52-845B-485C-A73F-C0AC5BDF4B39}" type="presOf" srcId="{EE33C1C2-1DB4-498F-B6D5-A9D16C2BF5E1}" destId="{F2F7746A-3C44-4675-8DC7-6F580CCF08A6}" srcOrd="0" destOrd="0" presId="urn:microsoft.com/office/officeart/2005/8/layout/hierarchy3"/>
    <dgm:cxn modelId="{CF33D110-F171-4520-B1F0-406BFA1D40BA}" type="presOf" srcId="{A7BF580A-764F-4A3F-968B-E5F70348C716}" destId="{49E5268F-F725-44A2-AA8F-1215CD087E07}" srcOrd="0" destOrd="0" presId="urn:microsoft.com/office/officeart/2005/8/layout/hierarchy3"/>
    <dgm:cxn modelId="{4AFD4333-DEF9-4170-8283-6A5CE6EE8BA4}" type="presOf" srcId="{0B3D9DFF-31A8-4A51-B59F-D27CE1972238}" destId="{679E161A-8FE8-43B3-955F-99285F7AF4CC}" srcOrd="0" destOrd="0" presId="urn:microsoft.com/office/officeart/2005/8/layout/hierarchy3"/>
    <dgm:cxn modelId="{C86B3B1A-64C8-41E1-BCAE-3D7F7572D248}" srcId="{8CD64783-8ABE-465F-B26A-05C87D4C7D46}" destId="{DD1C73FA-7BF7-499E-9CFA-1B9E4F5FDAD5}" srcOrd="2" destOrd="0" parTransId="{A87E3EA0-0D8E-435E-BB40-C4EC2706B568}" sibTransId="{AE50CBF7-EF37-44ED-8E13-EA856D172B3E}"/>
    <dgm:cxn modelId="{88C500AA-8A2A-45D1-9B75-C55A5FE087D7}" type="presOf" srcId="{632F35CC-869F-49B2-A63F-53E88C5883C4}" destId="{CF29321A-0D9A-4282-A992-064105D2002C}" srcOrd="0" destOrd="0" presId="urn:microsoft.com/office/officeart/2005/8/layout/hierarchy3"/>
    <dgm:cxn modelId="{FF3A5DE1-BA0B-476B-B785-8EE095B67F10}" type="presOf" srcId="{E101AF81-0BAD-4870-9C36-26A49B99D965}" destId="{9164D046-19C8-46BE-A3AD-0ACECC67CE84}" srcOrd="0" destOrd="0" presId="urn:microsoft.com/office/officeart/2005/8/layout/hierarchy3"/>
    <dgm:cxn modelId="{36C15824-B89D-4CEB-B090-A5D09323EBAF}" type="presOf" srcId="{DD1C73FA-7BF7-499E-9CFA-1B9E4F5FDAD5}" destId="{85407BF2-DCFF-48F4-AB09-73F2F20B76FF}" srcOrd="0" destOrd="0" presId="urn:microsoft.com/office/officeart/2005/8/layout/hierarchy3"/>
    <dgm:cxn modelId="{5A578F40-DDE3-401E-ADCD-32873FADB36C}" type="presOf" srcId="{C6F19813-DB9A-4E26-9526-EEA41C1AF0EC}" destId="{DF7CD66D-454B-4370-AFBA-02FEACF19486}" srcOrd="0" destOrd="0" presId="urn:microsoft.com/office/officeart/2005/8/layout/hierarchy3"/>
    <dgm:cxn modelId="{59124AEC-0E5F-463C-AE74-144A53A0112B}" type="presOf" srcId="{A87E3EA0-0D8E-435E-BB40-C4EC2706B568}" destId="{1CAFF0AA-4E5E-4369-8635-74CE8B0E8B5D}" srcOrd="0" destOrd="0" presId="urn:microsoft.com/office/officeart/2005/8/layout/hierarchy3"/>
    <dgm:cxn modelId="{578A4D94-1DB9-401E-9F98-D07A72C5C805}" type="presOf" srcId="{D6B80637-95B9-4F0B-94B2-391F09D26FF8}" destId="{631D1034-A5BE-4292-8FE5-DAC9BF6AF542}" srcOrd="0" destOrd="0" presId="urn:microsoft.com/office/officeart/2005/8/layout/hierarchy3"/>
    <dgm:cxn modelId="{51D14638-0970-4705-86D7-1179661EE75C}" type="presOf" srcId="{8CD64783-8ABE-465F-B26A-05C87D4C7D46}" destId="{AB5FD3F8-EA32-4BAD-96ED-AE180860CB93}" srcOrd="0" destOrd="0" presId="urn:microsoft.com/office/officeart/2005/8/layout/hierarchy3"/>
    <dgm:cxn modelId="{2D6FA1AE-A542-4965-B97A-A3E75FB47D53}" type="presOf" srcId="{D191C37F-B449-496E-9A31-B948AA1B7461}" destId="{E4713C67-C607-404C-BC94-EF2B75790C86}" srcOrd="0" destOrd="0" presId="urn:microsoft.com/office/officeart/2005/8/layout/hierarchy3"/>
    <dgm:cxn modelId="{C42CE574-D962-44E9-B2E1-2C15CF79837A}" type="presOf" srcId="{8C33FB68-00D8-4BDC-909A-9EE6277F46E1}" destId="{B0D4BFE6-2716-4D19-8668-4806C4342B06}" srcOrd="0" destOrd="0" presId="urn:microsoft.com/office/officeart/2005/8/layout/hierarchy3"/>
    <dgm:cxn modelId="{C157C0AA-73A8-4E77-A7A8-F156BA750BE1}" srcId="{E101AF81-0BAD-4870-9C36-26A49B99D965}" destId="{62C2C421-4CF9-4656-AB39-C4DEA1E4EAC2}" srcOrd="0" destOrd="0" parTransId="{94846792-EF9E-45F5-9D44-916B85EE04F6}" sibTransId="{90427CC3-2277-467E-9CD2-CF48DBBA3907}"/>
    <dgm:cxn modelId="{34580DFF-C402-4455-B8E1-561E8F5E94E1}" type="presOf" srcId="{94846792-EF9E-45F5-9D44-916B85EE04F6}" destId="{C506E6E3-AE11-4C06-A4B2-4A2CE0A1331D}" srcOrd="0" destOrd="0" presId="urn:microsoft.com/office/officeart/2005/8/layout/hierarchy3"/>
    <dgm:cxn modelId="{FFE0FE92-9A6E-4B94-A322-E0FE1D5C1200}" type="presOf" srcId="{D0F64034-BCB9-4F3B-AF09-883E5AB3EA2B}" destId="{ECCF5D9A-C9CF-475B-BB5A-081594C443D8}" srcOrd="0" destOrd="0" presId="urn:microsoft.com/office/officeart/2005/8/layout/hierarchy3"/>
    <dgm:cxn modelId="{C7B35462-E55F-4A39-8830-D4C20225C2BE}" type="presOf" srcId="{E8674DD6-1324-4F83-9778-B24ABA58315F}" destId="{4F3D77C3-C9E3-4032-A818-00E554E3949A}" srcOrd="0" destOrd="0" presId="urn:microsoft.com/office/officeart/2005/8/layout/hierarchy3"/>
    <dgm:cxn modelId="{1548A30F-AA87-476C-A6C1-8C97C285C862}" type="presOf" srcId="{913FCD32-9509-4E0C-8F90-179493EDF78E}" destId="{08E35B73-C3EB-472C-B027-08BFF6C51897}" srcOrd="0" destOrd="0" presId="urn:microsoft.com/office/officeart/2005/8/layout/hierarchy3"/>
    <dgm:cxn modelId="{35BF1DC1-2C44-4770-94A7-463171B77286}" type="presOf" srcId="{1F098E56-4736-4D1B-916F-11EB8F9BCEB3}" destId="{8DE1898F-D512-4E40-9E4A-B0E532AA2466}" srcOrd="0" destOrd="0" presId="urn:microsoft.com/office/officeart/2005/8/layout/hierarchy3"/>
    <dgm:cxn modelId="{E32B6B05-3C3C-459B-B675-1D7468EECF82}" srcId="{B7DFC106-60F3-49BD-9FAD-C76C29BE0E10}" destId="{6AE21F0D-6091-4EA7-981B-224AAAC1A14E}" srcOrd="2" destOrd="0" parTransId="{20864988-3B25-4035-A990-92A9EC508FC7}" sibTransId="{C5C26B3B-1A81-4921-BF52-88608BAAEC4A}"/>
    <dgm:cxn modelId="{69A4608B-B6ED-4EC4-BE56-B4AAC1D2968B}" type="presOf" srcId="{F6702466-A55A-4C4E-B3DE-96AE849A67F1}" destId="{6798E5ED-0F73-4EEE-B99E-BB26E65F909E}" srcOrd="0" destOrd="0" presId="urn:microsoft.com/office/officeart/2005/8/layout/hierarchy3"/>
    <dgm:cxn modelId="{D44BDF95-D67A-47A4-90D5-A9BE50313707}" type="presOf" srcId="{4C6EC122-FDF4-4AB9-841C-1CE45786CF4C}" destId="{721425CB-9CEC-4643-AFEC-C84162A9215F}" srcOrd="0" destOrd="0" presId="urn:microsoft.com/office/officeart/2005/8/layout/hierarchy3"/>
    <dgm:cxn modelId="{5ADC543E-67D7-49AA-AE22-C9484A7E1A03}" type="presOf" srcId="{DDF5751B-3EBD-4E77-A6CA-D4B8D41CB948}" destId="{A0DFD3B4-36BC-422B-9930-99BA1C6B57E4}" srcOrd="0" destOrd="0" presId="urn:microsoft.com/office/officeart/2005/8/layout/hierarchy3"/>
    <dgm:cxn modelId="{F06F97B6-5AF7-45DB-8331-D33351C260B1}" type="presOf" srcId="{42C9FB36-2B8C-4834-A27F-206A559F3F9B}" destId="{47C5DF9C-0C3D-48B3-903C-4C7CB16F43E8}" srcOrd="0" destOrd="0" presId="urn:microsoft.com/office/officeart/2005/8/layout/hierarchy3"/>
    <dgm:cxn modelId="{E03FD779-AF18-4306-B266-53EF6ED131F4}" srcId="{AB688B41-DE75-4DC3-AF78-09ECF7F6DF1E}" destId="{B7DFC106-60F3-49BD-9FAD-C76C29BE0E10}" srcOrd="2" destOrd="0" parTransId="{A763DC23-A55D-4327-9512-51C29DBEE406}" sibTransId="{56405168-4F32-43FF-8DF3-AD287F72512D}"/>
    <dgm:cxn modelId="{D9431E97-29C9-44FF-AE9D-18402938DF24}" type="presOf" srcId="{38E30146-F76B-4D57-9304-79C2000C3BF2}" destId="{AF9D5B1C-EE6E-4D95-A4FB-2CE82EFAA3F6}" srcOrd="0" destOrd="0" presId="urn:microsoft.com/office/officeart/2005/8/layout/hierarchy3"/>
    <dgm:cxn modelId="{43AFF1F3-02CE-43E3-AA55-608694080AAB}" type="presOf" srcId="{56BA2F30-2B75-4935-8E14-F6A8D5DBE1E5}" destId="{89211201-4FA0-4AC6-A6F0-11306A460220}" srcOrd="0" destOrd="0" presId="urn:microsoft.com/office/officeart/2005/8/layout/hierarchy3"/>
    <dgm:cxn modelId="{114199F4-4BC4-4778-A544-08713BB88820}" type="presOf" srcId="{B7DFC106-60F3-49BD-9FAD-C76C29BE0E10}" destId="{358A6F7A-ED6F-42BF-9ADB-AFA81FEC4627}" srcOrd="0" destOrd="0" presId="urn:microsoft.com/office/officeart/2005/8/layout/hierarchy3"/>
    <dgm:cxn modelId="{67ABF065-883F-488A-8700-7DAA5495133A}" srcId="{E101AF81-0BAD-4870-9C36-26A49B99D965}" destId="{D5D638BF-9FCC-460B-81FF-B4108224B407}" srcOrd="1" destOrd="0" parTransId="{7B2035EF-5D3F-4373-B57A-6CE8886308BC}" sibTransId="{81704EBB-1D4E-4D42-90AB-BB5F993F897F}"/>
    <dgm:cxn modelId="{3371A28F-AEBE-439C-A112-25B45726B0B3}" srcId="{8CD64783-8ABE-465F-B26A-05C87D4C7D46}" destId="{D6B80637-95B9-4F0B-94B2-391F09D26FF8}" srcOrd="0" destOrd="0" parTransId="{F6702466-A55A-4C4E-B3DE-96AE849A67F1}" sibTransId="{C43803A0-E3AC-4B06-A6FF-412160882614}"/>
    <dgm:cxn modelId="{EA883948-00A8-4E2F-B2BA-53B1CE966835}" srcId="{AB688B41-DE75-4DC3-AF78-09ECF7F6DF1E}" destId="{E101AF81-0BAD-4870-9C36-26A49B99D965}" srcOrd="1" destOrd="0" parTransId="{6C634C8F-3F7C-419F-9E2F-01FB10F96250}" sibTransId="{0AE26740-CB6C-46AF-A5B0-6F6E5AE51F37}"/>
    <dgm:cxn modelId="{9D68C026-D48D-48D6-B7C7-0EC5458E7639}" type="presOf" srcId="{6AE21F0D-6091-4EA7-981B-224AAAC1A14E}" destId="{BA97AE38-5ECC-4BCF-9E0A-7B3C6471917D}" srcOrd="0" destOrd="0" presId="urn:microsoft.com/office/officeart/2005/8/layout/hierarchy3"/>
    <dgm:cxn modelId="{A4F4DB83-2270-4607-A0BB-E1869EC23CB3}" srcId="{8CD64783-8ABE-465F-B26A-05C87D4C7D46}" destId="{DDF5751B-3EBD-4E77-A6CA-D4B8D41CB948}" srcOrd="1" destOrd="0" parTransId="{56BA2F30-2B75-4935-8E14-F6A8D5DBE1E5}" sibTransId="{0A35086A-5670-4F4F-B5DF-A810D5705EA3}"/>
    <dgm:cxn modelId="{A7E462A1-F7C3-40B4-AF87-99879824693E}" srcId="{38E30146-F76B-4D57-9304-79C2000C3BF2}" destId="{84C0D5F9-6DDE-48A7-B14C-7EE5C86587FB}" srcOrd="1" destOrd="0" parTransId="{662F26A9-5C07-41EB-9831-BDB6C13281A4}" sibTransId="{F01A1E9B-AEA2-4F4F-BE8B-FFB4E4AF8D3D}"/>
    <dgm:cxn modelId="{4CBD8856-202D-494D-BBED-9C7AA11C4680}" type="presOf" srcId="{C569A19D-DCCA-4892-AFF1-7B527A39325E}" destId="{B77EBE7A-F5CB-45F1-98C7-1AFD99589E9E}" srcOrd="0" destOrd="0" presId="urn:microsoft.com/office/officeart/2005/8/layout/hierarchy3"/>
    <dgm:cxn modelId="{C50CEC08-D20A-468D-991D-66961482DB1F}" srcId="{38E30146-F76B-4D57-9304-79C2000C3BF2}" destId="{71A3735D-1582-4DB8-A213-EB31F2EEA160}" srcOrd="0" destOrd="0" parTransId="{A7BF580A-764F-4A3F-968B-E5F70348C716}" sibTransId="{498FE836-38EA-41A9-AEFF-36EE8A32882B}"/>
    <dgm:cxn modelId="{B10BAAB4-9179-4EED-85B0-4DF7AA95BCE4}" srcId="{AB688B41-DE75-4DC3-AF78-09ECF7F6DF1E}" destId="{8CD64783-8ABE-465F-B26A-05C87D4C7D46}" srcOrd="0" destOrd="0" parTransId="{DE377244-8EC6-4CDC-9B91-081E70DD9BEC}" sibTransId="{380179E4-19FE-4F6C-AC3B-3F036803264D}"/>
    <dgm:cxn modelId="{C65546AA-9457-45AE-A493-C0B606CF17F3}" srcId="{E101AF81-0BAD-4870-9C36-26A49B99D965}" destId="{42C9FB36-2B8C-4834-A27F-206A559F3F9B}" srcOrd="3" destOrd="0" parTransId="{F2789AF1-E5D4-451B-B290-2AB22D131B4F}" sibTransId="{7353DBBF-87F9-4C7D-98EF-9B52A65FD53E}"/>
    <dgm:cxn modelId="{744E7FEA-FCC0-4266-82C2-D5F05325C41A}" type="presOf" srcId="{5DB3C9C6-77C8-449F-A115-FE383DCEF2C6}" destId="{51451037-BCC1-41B7-9FDA-EB5D091465E5}" srcOrd="0" destOrd="0" presId="urn:microsoft.com/office/officeart/2005/8/layout/hierarchy3"/>
    <dgm:cxn modelId="{676F6700-C140-43B3-9970-56076BE4AD2F}" type="presOf" srcId="{0B208385-706D-4D2F-95A6-9E7524F903C3}" destId="{35F21018-1D80-486F-91CA-F16FB74A7DB3}" srcOrd="1" destOrd="0" presId="urn:microsoft.com/office/officeart/2005/8/layout/hierarchy3"/>
    <dgm:cxn modelId="{1E5073B2-A3FB-49C2-8CC9-BB4E4E51C87A}" srcId="{E101AF81-0BAD-4870-9C36-26A49B99D965}" destId="{E094D639-CDD4-46FD-AB11-6B1E9DCB4192}" srcOrd="2" destOrd="0" parTransId="{632F35CC-869F-49B2-A63F-53E88C5883C4}" sibTransId="{6139033D-F263-4736-A53F-D90961D06D18}"/>
    <dgm:cxn modelId="{50EF0779-4B07-417A-BF79-5C74E0EA3DA3}" srcId="{38E30146-F76B-4D57-9304-79C2000C3BF2}" destId="{E8674DD6-1324-4F83-9778-B24ABA58315F}" srcOrd="2" destOrd="0" parTransId="{8152C852-0CFE-4658-90EE-0889E930F421}" sibTransId="{179D5626-E44B-4CF7-886A-20C3A02DB314}"/>
    <dgm:cxn modelId="{72E0D97C-0744-4E4B-9696-4C2DD4401D86}" type="presOf" srcId="{B7DFC106-60F3-49BD-9FAD-C76C29BE0E10}" destId="{B1F91E69-82EF-45CC-A2A6-947884AC2E21}" srcOrd="1" destOrd="0" presId="urn:microsoft.com/office/officeart/2005/8/layout/hierarchy3"/>
    <dgm:cxn modelId="{4A46221D-7DD7-4ECA-BFCF-89ABA36C25A2}" type="presOf" srcId="{F2789AF1-E5D4-451B-B290-2AB22D131B4F}" destId="{1D46F5E4-70D6-47D0-9807-A2915E2E2F8A}" srcOrd="0" destOrd="0" presId="urn:microsoft.com/office/officeart/2005/8/layout/hierarchy3"/>
    <dgm:cxn modelId="{2D0309C8-2A4E-4DA3-958A-1A85AAD3E6E4}" type="presOf" srcId="{D5D638BF-9FCC-460B-81FF-B4108224B407}" destId="{5ED8C21F-2F94-45A6-8664-E49256BB3652}" srcOrd="0" destOrd="0" presId="urn:microsoft.com/office/officeart/2005/8/layout/hierarchy3"/>
    <dgm:cxn modelId="{F4274AF0-3876-4669-B08B-1FC928C21141}" type="presOf" srcId="{2B1C6FC6-A1D0-4E1B-92EA-F76A376DC1C3}" destId="{5F06E267-F668-4519-AD4B-CBF903A3E571}" srcOrd="0" destOrd="0" presId="urn:microsoft.com/office/officeart/2005/8/layout/hierarchy3"/>
    <dgm:cxn modelId="{9E41B665-C38E-4B89-9FC1-1948BC50A6FD}" srcId="{38E30146-F76B-4D57-9304-79C2000C3BF2}" destId="{E34A216D-3810-4301-A8CD-44DA7EB23406}" srcOrd="3" destOrd="0" parTransId="{8C33FB68-00D8-4BDC-909A-9EE6277F46E1}" sibTransId="{AE6CE944-EDE3-4DCC-8F35-4F77FFCA45A6}"/>
    <dgm:cxn modelId="{F647954D-018A-434F-8067-C42A24F07941}" srcId="{0B208385-706D-4D2F-95A6-9E7524F903C3}" destId="{EE33C1C2-1DB4-498F-B6D5-A9D16C2BF5E1}" srcOrd="1" destOrd="0" parTransId="{2B1C6FC6-A1D0-4E1B-92EA-F76A376DC1C3}" sibTransId="{09CC49F3-F4C8-4E6B-A5E9-50879A7F1E50}"/>
    <dgm:cxn modelId="{C9478A55-BBB7-433F-B739-6E2C0120B039}" type="presOf" srcId="{71A3735D-1582-4DB8-A213-EB31F2EEA160}" destId="{660EEFA2-9066-449A-BB2E-138754C7F81F}" srcOrd="0" destOrd="0" presId="urn:microsoft.com/office/officeart/2005/8/layout/hierarchy3"/>
    <dgm:cxn modelId="{396DB56F-AA49-47DD-8FE3-B07B07722D80}" srcId="{38E30146-F76B-4D57-9304-79C2000C3BF2}" destId="{C569A19D-DCCA-4892-AFF1-7B527A39325E}" srcOrd="4" destOrd="0" parTransId="{D191C37F-B449-496E-9A31-B948AA1B7461}" sibTransId="{6BBE5159-F296-4814-9258-A400516684EC}"/>
    <dgm:cxn modelId="{13D91DA3-04B0-4A3E-BD5A-35B28F8F821C}" type="presOf" srcId="{8CD64783-8ABE-465F-B26A-05C87D4C7D46}" destId="{842D3DC2-97DF-41EA-96D3-40E036EE2904}" srcOrd="1" destOrd="0" presId="urn:microsoft.com/office/officeart/2005/8/layout/hierarchy3"/>
    <dgm:cxn modelId="{0BED4A3B-B047-4A0A-B4E1-95AB57C16BBC}" srcId="{AB688B41-DE75-4DC3-AF78-09ECF7F6DF1E}" destId="{38E30146-F76B-4D57-9304-79C2000C3BF2}" srcOrd="3" destOrd="0" parTransId="{F624D69D-EC56-42A9-AA53-5510EFCE931F}" sibTransId="{648F8F0D-4AA0-4BD4-A6BB-39B8ECFFD0BD}"/>
    <dgm:cxn modelId="{79D0DF0E-3492-4C23-9062-CBF0A9D7E065}" type="presOf" srcId="{662F26A9-5C07-41EB-9831-BDB6C13281A4}" destId="{9EC825B6-99E1-4930-98A6-F3439539A2B7}" srcOrd="0" destOrd="0" presId="urn:microsoft.com/office/officeart/2005/8/layout/hierarchy3"/>
    <dgm:cxn modelId="{AABE62C8-8550-41EE-B1F9-E94B130DDB3E}" type="presOf" srcId="{C6B1BBB3-3981-47C0-BA86-9092D6D33D16}" destId="{71FA2173-5830-432F-A1E0-0CDCB35D78AE}" srcOrd="0" destOrd="0" presId="urn:microsoft.com/office/officeart/2005/8/layout/hierarchy3"/>
    <dgm:cxn modelId="{A1AF8508-53AA-40AF-9BBF-1D92F1CB21DB}" srcId="{AB688B41-DE75-4DC3-AF78-09ECF7F6DF1E}" destId="{0B208385-706D-4D2F-95A6-9E7524F903C3}" srcOrd="4" destOrd="0" parTransId="{FB93FD36-C0D5-4FA9-997A-1E113A5112E8}" sibTransId="{7A287E86-9A14-4FCC-9B24-DD189D01CE77}"/>
    <dgm:cxn modelId="{1526D27E-B9B1-4449-B07D-FC20CD751CEB}" srcId="{B7DFC106-60F3-49BD-9FAD-C76C29BE0E10}" destId="{D0F64034-BCB9-4F3B-AF09-883E5AB3EA2B}" srcOrd="3" destOrd="0" parTransId="{0B3D9DFF-31A8-4A51-B59F-D27CE1972238}" sibTransId="{142473A8-22FE-486D-A533-FFE66D34B113}"/>
    <dgm:cxn modelId="{E79B66E7-BBCD-4B31-A164-ACDD068BDFEA}" type="presOf" srcId="{E101AF81-0BAD-4870-9C36-26A49B99D965}" destId="{5A51FF7D-0D7A-4D51-B6C8-5BE4CFA66F39}" srcOrd="1" destOrd="0" presId="urn:microsoft.com/office/officeart/2005/8/layout/hierarchy3"/>
    <dgm:cxn modelId="{6B630870-BEAC-4E2C-AFA9-3765DEF3F11D}" type="presOf" srcId="{E094D639-CDD4-46FD-AB11-6B1E9DCB4192}" destId="{BCA840EF-D6A6-4795-ADCB-B5AD8E94E67D}" srcOrd="0" destOrd="0" presId="urn:microsoft.com/office/officeart/2005/8/layout/hierarchy3"/>
    <dgm:cxn modelId="{FEC1F37C-7030-45F3-A4AD-8D8D0FB32876}" srcId="{B7DFC106-60F3-49BD-9FAD-C76C29BE0E10}" destId="{1F098E56-4736-4D1B-916F-11EB8F9BCEB3}" srcOrd="1" destOrd="0" parTransId="{4C6EC122-FDF4-4AB9-841C-1CE45786CF4C}" sibTransId="{F90C4864-8461-4773-B1EC-7D4F69726B8A}"/>
    <dgm:cxn modelId="{AB2E5F9B-C6C7-42B3-8B56-81878F037E1C}" type="presOf" srcId="{8152C852-0CFE-4658-90EE-0889E930F421}" destId="{1ACCDED2-9E25-4247-A550-BE0327BF3143}" srcOrd="0" destOrd="0" presId="urn:microsoft.com/office/officeart/2005/8/layout/hierarchy3"/>
    <dgm:cxn modelId="{4DC88755-88C4-4879-850F-778ABC7FF8BF}" type="presOf" srcId="{E34A216D-3810-4301-A8CD-44DA7EB23406}" destId="{D91719DA-4DAA-4466-967C-AE9F588146FE}" srcOrd="0" destOrd="0" presId="urn:microsoft.com/office/officeart/2005/8/layout/hierarchy3"/>
    <dgm:cxn modelId="{DFEAB5D7-9266-4505-B506-A438E160B073}" type="presOf" srcId="{38E30146-F76B-4D57-9304-79C2000C3BF2}" destId="{992DD396-B94A-415D-8E54-BAFAD57319ED}" srcOrd="1" destOrd="0" presId="urn:microsoft.com/office/officeart/2005/8/layout/hierarchy3"/>
    <dgm:cxn modelId="{C2978F5D-5F10-4066-A6C4-26E424E049D8}" srcId="{0B208385-706D-4D2F-95A6-9E7524F903C3}" destId="{913FCD32-9509-4E0C-8F90-179493EDF78E}" srcOrd="0" destOrd="0" parTransId="{C6F19813-DB9A-4E26-9526-EEA41C1AF0EC}" sibTransId="{8277ACCF-E01E-4EA8-9A97-CA37C9700E14}"/>
    <dgm:cxn modelId="{01DD6D9C-CAAE-4979-B1DF-203EC5F592C3}" type="presOf" srcId="{62C2C421-4CF9-4656-AB39-C4DEA1E4EAC2}" destId="{75E7FD38-552E-4B1D-B6FA-28827E97DECA}" srcOrd="0" destOrd="0" presId="urn:microsoft.com/office/officeart/2005/8/layout/hierarchy3"/>
    <dgm:cxn modelId="{D72C5CCB-75A2-4D80-BA92-8D274F792EC9}" type="presOf" srcId="{84C0D5F9-6DDE-48A7-B14C-7EE5C86587FB}" destId="{476545A6-3132-4EEF-9E72-91043CC69919}" srcOrd="0" destOrd="0" presId="urn:microsoft.com/office/officeart/2005/8/layout/hierarchy3"/>
    <dgm:cxn modelId="{07F38446-73E4-40E9-8155-1625C75CF442}" type="presParOf" srcId="{908DA167-B710-46F9-8872-DB6DB79735BD}" destId="{AB36956B-CC10-4855-9D63-07D0922AE572}" srcOrd="0" destOrd="0" presId="urn:microsoft.com/office/officeart/2005/8/layout/hierarchy3"/>
    <dgm:cxn modelId="{0153654D-BA2B-4D42-B265-EEFB33FCA4B5}" type="presParOf" srcId="{AB36956B-CC10-4855-9D63-07D0922AE572}" destId="{68F04A13-38CF-4CA1-88DA-907C2A47B31E}" srcOrd="0" destOrd="0" presId="urn:microsoft.com/office/officeart/2005/8/layout/hierarchy3"/>
    <dgm:cxn modelId="{513C3F14-F18C-4902-86D8-511C672ABCB2}" type="presParOf" srcId="{68F04A13-38CF-4CA1-88DA-907C2A47B31E}" destId="{AB5FD3F8-EA32-4BAD-96ED-AE180860CB93}" srcOrd="0" destOrd="0" presId="urn:microsoft.com/office/officeart/2005/8/layout/hierarchy3"/>
    <dgm:cxn modelId="{1D1176AE-E6F4-46E0-8E38-8C59F2B8CDCD}" type="presParOf" srcId="{68F04A13-38CF-4CA1-88DA-907C2A47B31E}" destId="{842D3DC2-97DF-41EA-96D3-40E036EE2904}" srcOrd="1" destOrd="0" presId="urn:microsoft.com/office/officeart/2005/8/layout/hierarchy3"/>
    <dgm:cxn modelId="{E335247C-406D-4D72-A891-AB95976A5235}" type="presParOf" srcId="{AB36956B-CC10-4855-9D63-07D0922AE572}" destId="{D4043CD9-09AE-4496-B295-FF6C6926B55D}" srcOrd="1" destOrd="0" presId="urn:microsoft.com/office/officeart/2005/8/layout/hierarchy3"/>
    <dgm:cxn modelId="{A619D941-7BC5-4496-91CF-61B15CE17DA7}" type="presParOf" srcId="{D4043CD9-09AE-4496-B295-FF6C6926B55D}" destId="{6798E5ED-0F73-4EEE-B99E-BB26E65F909E}" srcOrd="0" destOrd="0" presId="urn:microsoft.com/office/officeart/2005/8/layout/hierarchy3"/>
    <dgm:cxn modelId="{E4BCE27B-F7E0-479C-B975-103EB3FED916}" type="presParOf" srcId="{D4043CD9-09AE-4496-B295-FF6C6926B55D}" destId="{631D1034-A5BE-4292-8FE5-DAC9BF6AF542}" srcOrd="1" destOrd="0" presId="urn:microsoft.com/office/officeart/2005/8/layout/hierarchy3"/>
    <dgm:cxn modelId="{2B7FA456-239E-462F-98CD-BBD79D66CC74}" type="presParOf" srcId="{D4043CD9-09AE-4496-B295-FF6C6926B55D}" destId="{89211201-4FA0-4AC6-A6F0-11306A460220}" srcOrd="2" destOrd="0" presId="urn:microsoft.com/office/officeart/2005/8/layout/hierarchy3"/>
    <dgm:cxn modelId="{345F603B-966A-4337-9B99-779AF0B05B8A}" type="presParOf" srcId="{D4043CD9-09AE-4496-B295-FF6C6926B55D}" destId="{A0DFD3B4-36BC-422B-9930-99BA1C6B57E4}" srcOrd="3" destOrd="0" presId="urn:microsoft.com/office/officeart/2005/8/layout/hierarchy3"/>
    <dgm:cxn modelId="{A0579BD6-81A6-40C8-94E2-EB9A3A7E984C}" type="presParOf" srcId="{D4043CD9-09AE-4496-B295-FF6C6926B55D}" destId="{1CAFF0AA-4E5E-4369-8635-74CE8B0E8B5D}" srcOrd="4" destOrd="0" presId="urn:microsoft.com/office/officeart/2005/8/layout/hierarchy3"/>
    <dgm:cxn modelId="{57735AD0-AEC6-4133-A352-3547EACA357E}" type="presParOf" srcId="{D4043CD9-09AE-4496-B295-FF6C6926B55D}" destId="{85407BF2-DCFF-48F4-AB09-73F2F20B76FF}" srcOrd="5" destOrd="0" presId="urn:microsoft.com/office/officeart/2005/8/layout/hierarchy3"/>
    <dgm:cxn modelId="{AC2DAE27-ABD3-4898-BD6E-DDAA7F7490B8}" type="presParOf" srcId="{908DA167-B710-46F9-8872-DB6DB79735BD}" destId="{9FB4F1A8-161C-4005-BF6F-F42EEACD98CF}" srcOrd="1" destOrd="0" presId="urn:microsoft.com/office/officeart/2005/8/layout/hierarchy3"/>
    <dgm:cxn modelId="{CBDA9BBF-FC2E-47FC-A128-E929EF388AE2}" type="presParOf" srcId="{9FB4F1A8-161C-4005-BF6F-F42EEACD98CF}" destId="{21285CEA-71E2-4361-A74E-04AC61DF404B}" srcOrd="0" destOrd="0" presId="urn:microsoft.com/office/officeart/2005/8/layout/hierarchy3"/>
    <dgm:cxn modelId="{CC3A6ED2-5DC3-4124-BA0C-3E35B3A8BD9D}" type="presParOf" srcId="{21285CEA-71E2-4361-A74E-04AC61DF404B}" destId="{9164D046-19C8-46BE-A3AD-0ACECC67CE84}" srcOrd="0" destOrd="0" presId="urn:microsoft.com/office/officeart/2005/8/layout/hierarchy3"/>
    <dgm:cxn modelId="{8C55F7CB-322C-4703-A807-2D8FE90BCAA4}" type="presParOf" srcId="{21285CEA-71E2-4361-A74E-04AC61DF404B}" destId="{5A51FF7D-0D7A-4D51-B6C8-5BE4CFA66F39}" srcOrd="1" destOrd="0" presId="urn:microsoft.com/office/officeart/2005/8/layout/hierarchy3"/>
    <dgm:cxn modelId="{539EE564-2D0A-4AEE-8666-382DA43E8C7E}" type="presParOf" srcId="{9FB4F1A8-161C-4005-BF6F-F42EEACD98CF}" destId="{38003606-6AF9-431D-BE6A-4EA506BA01D4}" srcOrd="1" destOrd="0" presId="urn:microsoft.com/office/officeart/2005/8/layout/hierarchy3"/>
    <dgm:cxn modelId="{825BAE8E-7915-438F-8E11-32564735EFBB}" type="presParOf" srcId="{38003606-6AF9-431D-BE6A-4EA506BA01D4}" destId="{C506E6E3-AE11-4C06-A4B2-4A2CE0A1331D}" srcOrd="0" destOrd="0" presId="urn:microsoft.com/office/officeart/2005/8/layout/hierarchy3"/>
    <dgm:cxn modelId="{D197F21B-8082-4100-B662-C65CB4BCF068}" type="presParOf" srcId="{38003606-6AF9-431D-BE6A-4EA506BA01D4}" destId="{75E7FD38-552E-4B1D-B6FA-28827E97DECA}" srcOrd="1" destOrd="0" presId="urn:microsoft.com/office/officeart/2005/8/layout/hierarchy3"/>
    <dgm:cxn modelId="{ED659CFE-43D3-4676-BAED-B0C4C0AAC311}" type="presParOf" srcId="{38003606-6AF9-431D-BE6A-4EA506BA01D4}" destId="{295D0990-24F1-4B3A-8373-ED6E80C60BE2}" srcOrd="2" destOrd="0" presId="urn:microsoft.com/office/officeart/2005/8/layout/hierarchy3"/>
    <dgm:cxn modelId="{2751A72F-BA9B-4AB4-9C40-B22D22BACDDC}" type="presParOf" srcId="{38003606-6AF9-431D-BE6A-4EA506BA01D4}" destId="{5ED8C21F-2F94-45A6-8664-E49256BB3652}" srcOrd="3" destOrd="0" presId="urn:microsoft.com/office/officeart/2005/8/layout/hierarchy3"/>
    <dgm:cxn modelId="{E5AAC5FB-9189-4A2A-8D09-C7F6E73851B9}" type="presParOf" srcId="{38003606-6AF9-431D-BE6A-4EA506BA01D4}" destId="{CF29321A-0D9A-4282-A992-064105D2002C}" srcOrd="4" destOrd="0" presId="urn:microsoft.com/office/officeart/2005/8/layout/hierarchy3"/>
    <dgm:cxn modelId="{63BB87D9-F21C-4D3A-AEA0-C32F248A831B}" type="presParOf" srcId="{38003606-6AF9-431D-BE6A-4EA506BA01D4}" destId="{BCA840EF-D6A6-4795-ADCB-B5AD8E94E67D}" srcOrd="5" destOrd="0" presId="urn:microsoft.com/office/officeart/2005/8/layout/hierarchy3"/>
    <dgm:cxn modelId="{913284FF-2F0E-4A93-B453-054ACAEE33A5}" type="presParOf" srcId="{38003606-6AF9-431D-BE6A-4EA506BA01D4}" destId="{1D46F5E4-70D6-47D0-9807-A2915E2E2F8A}" srcOrd="6" destOrd="0" presId="urn:microsoft.com/office/officeart/2005/8/layout/hierarchy3"/>
    <dgm:cxn modelId="{DDDB7D05-F4FE-4610-BD9B-B94D1C401A3F}" type="presParOf" srcId="{38003606-6AF9-431D-BE6A-4EA506BA01D4}" destId="{47C5DF9C-0C3D-48B3-903C-4C7CB16F43E8}" srcOrd="7" destOrd="0" presId="urn:microsoft.com/office/officeart/2005/8/layout/hierarchy3"/>
    <dgm:cxn modelId="{310817EE-D3DE-4ED4-B75B-973186313DCE}" type="presParOf" srcId="{908DA167-B710-46F9-8872-DB6DB79735BD}" destId="{095A769B-6DFF-4A4D-AE33-4E5AA870AD7D}" srcOrd="2" destOrd="0" presId="urn:microsoft.com/office/officeart/2005/8/layout/hierarchy3"/>
    <dgm:cxn modelId="{EEF319C1-7A7D-4C3F-A8DE-FC985C2410DF}" type="presParOf" srcId="{095A769B-6DFF-4A4D-AE33-4E5AA870AD7D}" destId="{B8C1F577-167B-4410-8C58-E9D9A85768E5}" srcOrd="0" destOrd="0" presId="urn:microsoft.com/office/officeart/2005/8/layout/hierarchy3"/>
    <dgm:cxn modelId="{8B976A47-B9DE-411F-884C-2C0702148918}" type="presParOf" srcId="{B8C1F577-167B-4410-8C58-E9D9A85768E5}" destId="{358A6F7A-ED6F-42BF-9ADB-AFA81FEC4627}" srcOrd="0" destOrd="0" presId="urn:microsoft.com/office/officeart/2005/8/layout/hierarchy3"/>
    <dgm:cxn modelId="{CD785DE4-B018-4CA3-A65C-D2EFFF8838B3}" type="presParOf" srcId="{B8C1F577-167B-4410-8C58-E9D9A85768E5}" destId="{B1F91E69-82EF-45CC-A2A6-947884AC2E21}" srcOrd="1" destOrd="0" presId="urn:microsoft.com/office/officeart/2005/8/layout/hierarchy3"/>
    <dgm:cxn modelId="{314A4352-2083-4023-9389-3EBBD6764FC7}" type="presParOf" srcId="{095A769B-6DFF-4A4D-AE33-4E5AA870AD7D}" destId="{7F1429BC-CFCC-4BB3-8659-267C1159F605}" srcOrd="1" destOrd="0" presId="urn:microsoft.com/office/officeart/2005/8/layout/hierarchy3"/>
    <dgm:cxn modelId="{825F5F6C-EA41-454E-A22D-974386B8E274}" type="presParOf" srcId="{7F1429BC-CFCC-4BB3-8659-267C1159F605}" destId="{51451037-BCC1-41B7-9FDA-EB5D091465E5}" srcOrd="0" destOrd="0" presId="urn:microsoft.com/office/officeart/2005/8/layout/hierarchy3"/>
    <dgm:cxn modelId="{8C430971-5033-4904-9C48-D89070A9DBDD}" type="presParOf" srcId="{7F1429BC-CFCC-4BB3-8659-267C1159F605}" destId="{71FA2173-5830-432F-A1E0-0CDCB35D78AE}" srcOrd="1" destOrd="0" presId="urn:microsoft.com/office/officeart/2005/8/layout/hierarchy3"/>
    <dgm:cxn modelId="{C162F815-DEA1-42D5-8A99-A5A02194201D}" type="presParOf" srcId="{7F1429BC-CFCC-4BB3-8659-267C1159F605}" destId="{721425CB-9CEC-4643-AFEC-C84162A9215F}" srcOrd="2" destOrd="0" presId="urn:microsoft.com/office/officeart/2005/8/layout/hierarchy3"/>
    <dgm:cxn modelId="{E4154831-D996-467A-B57E-F768266B4FC9}" type="presParOf" srcId="{7F1429BC-CFCC-4BB3-8659-267C1159F605}" destId="{8DE1898F-D512-4E40-9E4A-B0E532AA2466}" srcOrd="3" destOrd="0" presId="urn:microsoft.com/office/officeart/2005/8/layout/hierarchy3"/>
    <dgm:cxn modelId="{53D77899-41EF-472B-B9BE-0A3CB94EDB9B}" type="presParOf" srcId="{7F1429BC-CFCC-4BB3-8659-267C1159F605}" destId="{D8A987A0-073C-41E1-ACD7-BEB9806932B3}" srcOrd="4" destOrd="0" presId="urn:microsoft.com/office/officeart/2005/8/layout/hierarchy3"/>
    <dgm:cxn modelId="{133DBA80-66B5-43E4-9D92-E69D3C6B89E3}" type="presParOf" srcId="{7F1429BC-CFCC-4BB3-8659-267C1159F605}" destId="{BA97AE38-5ECC-4BCF-9E0A-7B3C6471917D}" srcOrd="5" destOrd="0" presId="urn:microsoft.com/office/officeart/2005/8/layout/hierarchy3"/>
    <dgm:cxn modelId="{615CCFC1-4E52-4F7A-A7CE-A4ABD0289AF1}" type="presParOf" srcId="{7F1429BC-CFCC-4BB3-8659-267C1159F605}" destId="{679E161A-8FE8-43B3-955F-99285F7AF4CC}" srcOrd="6" destOrd="0" presId="urn:microsoft.com/office/officeart/2005/8/layout/hierarchy3"/>
    <dgm:cxn modelId="{4F5A3336-FF2C-4429-B066-E904D36EEB22}" type="presParOf" srcId="{7F1429BC-CFCC-4BB3-8659-267C1159F605}" destId="{ECCF5D9A-C9CF-475B-BB5A-081594C443D8}" srcOrd="7" destOrd="0" presId="urn:microsoft.com/office/officeart/2005/8/layout/hierarchy3"/>
    <dgm:cxn modelId="{E02B485B-DB05-47CD-916E-92D326B5366E}" type="presParOf" srcId="{908DA167-B710-46F9-8872-DB6DB79735BD}" destId="{D177FD9A-B5BB-4383-A751-BEDAE3974A26}" srcOrd="3" destOrd="0" presId="urn:microsoft.com/office/officeart/2005/8/layout/hierarchy3"/>
    <dgm:cxn modelId="{EB4B68F7-53C5-4141-9735-27DFA63EBE2A}" type="presParOf" srcId="{D177FD9A-B5BB-4383-A751-BEDAE3974A26}" destId="{A5BE5715-A66C-4915-81D1-A4300BA3FDFE}" srcOrd="0" destOrd="0" presId="urn:microsoft.com/office/officeart/2005/8/layout/hierarchy3"/>
    <dgm:cxn modelId="{9BC023AD-B587-4659-9E89-19E53C79F65D}" type="presParOf" srcId="{A5BE5715-A66C-4915-81D1-A4300BA3FDFE}" destId="{AF9D5B1C-EE6E-4D95-A4FB-2CE82EFAA3F6}" srcOrd="0" destOrd="0" presId="urn:microsoft.com/office/officeart/2005/8/layout/hierarchy3"/>
    <dgm:cxn modelId="{59BCF739-046B-4A50-AAD4-29EF3907CCE9}" type="presParOf" srcId="{A5BE5715-A66C-4915-81D1-A4300BA3FDFE}" destId="{992DD396-B94A-415D-8E54-BAFAD57319ED}" srcOrd="1" destOrd="0" presId="urn:microsoft.com/office/officeart/2005/8/layout/hierarchy3"/>
    <dgm:cxn modelId="{DC00EBFF-F59A-4603-AC9C-7C500EEA688E}" type="presParOf" srcId="{D177FD9A-B5BB-4383-A751-BEDAE3974A26}" destId="{436C952A-8089-4B1A-AA2F-A7BB443D4690}" srcOrd="1" destOrd="0" presId="urn:microsoft.com/office/officeart/2005/8/layout/hierarchy3"/>
    <dgm:cxn modelId="{AE5E3FA8-EF57-4706-86B1-08B6FE0CCBC7}" type="presParOf" srcId="{436C952A-8089-4B1A-AA2F-A7BB443D4690}" destId="{49E5268F-F725-44A2-AA8F-1215CD087E07}" srcOrd="0" destOrd="0" presId="urn:microsoft.com/office/officeart/2005/8/layout/hierarchy3"/>
    <dgm:cxn modelId="{8EF65EA1-97E1-41DE-B004-578481135E07}" type="presParOf" srcId="{436C952A-8089-4B1A-AA2F-A7BB443D4690}" destId="{660EEFA2-9066-449A-BB2E-138754C7F81F}" srcOrd="1" destOrd="0" presId="urn:microsoft.com/office/officeart/2005/8/layout/hierarchy3"/>
    <dgm:cxn modelId="{A0D2E933-B9C3-49C8-BBEA-2F7E97F90050}" type="presParOf" srcId="{436C952A-8089-4B1A-AA2F-A7BB443D4690}" destId="{9EC825B6-99E1-4930-98A6-F3439539A2B7}" srcOrd="2" destOrd="0" presId="urn:microsoft.com/office/officeart/2005/8/layout/hierarchy3"/>
    <dgm:cxn modelId="{DE5E4F15-5834-4B90-8D24-7AAC83A58694}" type="presParOf" srcId="{436C952A-8089-4B1A-AA2F-A7BB443D4690}" destId="{476545A6-3132-4EEF-9E72-91043CC69919}" srcOrd="3" destOrd="0" presId="urn:microsoft.com/office/officeart/2005/8/layout/hierarchy3"/>
    <dgm:cxn modelId="{E9F5B1E5-A02B-4DD0-A94C-3B7EA42358F8}" type="presParOf" srcId="{436C952A-8089-4B1A-AA2F-A7BB443D4690}" destId="{1ACCDED2-9E25-4247-A550-BE0327BF3143}" srcOrd="4" destOrd="0" presId="urn:microsoft.com/office/officeart/2005/8/layout/hierarchy3"/>
    <dgm:cxn modelId="{69CE9C40-1802-4A15-8A1A-A9523CF29E79}" type="presParOf" srcId="{436C952A-8089-4B1A-AA2F-A7BB443D4690}" destId="{4F3D77C3-C9E3-4032-A818-00E554E3949A}" srcOrd="5" destOrd="0" presId="urn:microsoft.com/office/officeart/2005/8/layout/hierarchy3"/>
    <dgm:cxn modelId="{87A0C56E-F170-4104-B655-3357577C9624}" type="presParOf" srcId="{436C952A-8089-4B1A-AA2F-A7BB443D4690}" destId="{B0D4BFE6-2716-4D19-8668-4806C4342B06}" srcOrd="6" destOrd="0" presId="urn:microsoft.com/office/officeart/2005/8/layout/hierarchy3"/>
    <dgm:cxn modelId="{96F60314-FC13-454E-B8EA-2C7B30179947}" type="presParOf" srcId="{436C952A-8089-4B1A-AA2F-A7BB443D4690}" destId="{D91719DA-4DAA-4466-967C-AE9F588146FE}" srcOrd="7" destOrd="0" presId="urn:microsoft.com/office/officeart/2005/8/layout/hierarchy3"/>
    <dgm:cxn modelId="{2FFFD932-8C4C-4644-B53C-4FD2DA010C9C}" type="presParOf" srcId="{436C952A-8089-4B1A-AA2F-A7BB443D4690}" destId="{E4713C67-C607-404C-BC94-EF2B75790C86}" srcOrd="8" destOrd="0" presId="urn:microsoft.com/office/officeart/2005/8/layout/hierarchy3"/>
    <dgm:cxn modelId="{0D9EF843-9E39-4F88-9A9A-85B806D8A994}" type="presParOf" srcId="{436C952A-8089-4B1A-AA2F-A7BB443D4690}" destId="{B77EBE7A-F5CB-45F1-98C7-1AFD99589E9E}" srcOrd="9" destOrd="0" presId="urn:microsoft.com/office/officeart/2005/8/layout/hierarchy3"/>
    <dgm:cxn modelId="{4256992D-F764-4B4E-ACC8-3586C9D41EF1}" type="presParOf" srcId="{908DA167-B710-46F9-8872-DB6DB79735BD}" destId="{3A4A2546-AC2C-449E-8E74-467D16747256}" srcOrd="4" destOrd="0" presId="urn:microsoft.com/office/officeart/2005/8/layout/hierarchy3"/>
    <dgm:cxn modelId="{06C2BADC-EEB9-4F18-8F3D-5BAF15BB7DB2}" type="presParOf" srcId="{3A4A2546-AC2C-449E-8E74-467D16747256}" destId="{222388C6-875A-4A08-A5EA-C311FFA7C08A}" srcOrd="0" destOrd="0" presId="urn:microsoft.com/office/officeart/2005/8/layout/hierarchy3"/>
    <dgm:cxn modelId="{E7D982CE-9EFD-4514-B109-B9E87BA637EE}" type="presParOf" srcId="{222388C6-875A-4A08-A5EA-C311FFA7C08A}" destId="{4504AE63-09ED-4922-9582-0D411B5FC1DD}" srcOrd="0" destOrd="0" presId="urn:microsoft.com/office/officeart/2005/8/layout/hierarchy3"/>
    <dgm:cxn modelId="{284C5393-3609-45E7-AD7C-6517899FEF1F}" type="presParOf" srcId="{222388C6-875A-4A08-A5EA-C311FFA7C08A}" destId="{35F21018-1D80-486F-91CA-F16FB74A7DB3}" srcOrd="1" destOrd="0" presId="urn:microsoft.com/office/officeart/2005/8/layout/hierarchy3"/>
    <dgm:cxn modelId="{2972BA38-B29E-4319-8681-55B675C85649}" type="presParOf" srcId="{3A4A2546-AC2C-449E-8E74-467D16747256}" destId="{AD07B152-00ED-4368-99E1-DAC316747EC4}" srcOrd="1" destOrd="0" presId="urn:microsoft.com/office/officeart/2005/8/layout/hierarchy3"/>
    <dgm:cxn modelId="{E3A033A2-ED04-4C10-979E-27C81EA3643B}" type="presParOf" srcId="{AD07B152-00ED-4368-99E1-DAC316747EC4}" destId="{DF7CD66D-454B-4370-AFBA-02FEACF19486}" srcOrd="0" destOrd="0" presId="urn:microsoft.com/office/officeart/2005/8/layout/hierarchy3"/>
    <dgm:cxn modelId="{933871BC-68D9-43E7-91EC-9E4383D3E9F6}" type="presParOf" srcId="{AD07B152-00ED-4368-99E1-DAC316747EC4}" destId="{08E35B73-C3EB-472C-B027-08BFF6C51897}" srcOrd="1" destOrd="0" presId="urn:microsoft.com/office/officeart/2005/8/layout/hierarchy3"/>
    <dgm:cxn modelId="{3B47FD6B-97A5-410C-A58E-3B6B23261A1A}" type="presParOf" srcId="{AD07B152-00ED-4368-99E1-DAC316747EC4}" destId="{5F06E267-F668-4519-AD4B-CBF903A3E571}" srcOrd="2" destOrd="0" presId="urn:microsoft.com/office/officeart/2005/8/layout/hierarchy3"/>
    <dgm:cxn modelId="{A5D3CAC7-E57E-4FDF-9AC5-20856ADBD27E}" type="presParOf" srcId="{AD07B152-00ED-4368-99E1-DAC316747EC4}" destId="{F2F7746A-3C44-4675-8DC7-6F580CCF08A6}" srcOrd="3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FC91E83-5F27-48FB-9282-A1B945D1DFEF}" type="doc">
      <dgm:prSet loTypeId="urn:microsoft.com/office/officeart/2005/8/layout/matrix1" loCatId="matrix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pPr latinLnBrk="1"/>
          <a:endParaRPr lang="ko-KR" altLang="en-US"/>
        </a:p>
      </dgm:t>
    </dgm:pt>
    <dgm:pt modelId="{781B5A31-F121-4F59-AF83-2C60A4A90D84}">
      <dgm:prSet phldrT="[텍스트]" custT="1"/>
      <dgm:spPr/>
      <dgm:t>
        <a:bodyPr/>
        <a:lstStyle/>
        <a:p>
          <a:pPr latinLnBrk="1"/>
          <a:r>
            <a:rPr lang="en-US" altLang="ko-KR" sz="2300" dirty="0" smtClean="0"/>
            <a:t>Window 7</a:t>
          </a:r>
        </a:p>
        <a:p>
          <a:pPr latinLnBrk="1"/>
          <a:r>
            <a:rPr lang="en-US" altLang="ko-KR" sz="2300" dirty="0" smtClean="0"/>
            <a:t>Internet </a:t>
          </a:r>
          <a:r>
            <a:rPr lang="en-US" altLang="ko-KR" sz="2300" dirty="0" err="1" smtClean="0"/>
            <a:t>Explor</a:t>
          </a:r>
          <a:r>
            <a:rPr lang="en-US" altLang="ko-KR" sz="2300" dirty="0" smtClean="0"/>
            <a:t> 11</a:t>
          </a:r>
          <a:endParaRPr lang="ko-KR" altLang="en-US" sz="2300" dirty="0"/>
        </a:p>
      </dgm:t>
    </dgm:pt>
    <dgm:pt modelId="{3C82BEF9-C61C-4539-95F4-76C9BD062ECE}" type="parTrans" cxnId="{6189F7F0-678A-43FD-B9B2-AAC8DB73E952}">
      <dgm:prSet/>
      <dgm:spPr/>
      <dgm:t>
        <a:bodyPr/>
        <a:lstStyle/>
        <a:p>
          <a:pPr latinLnBrk="1"/>
          <a:endParaRPr lang="ko-KR" altLang="en-US" sz="2500"/>
        </a:p>
      </dgm:t>
    </dgm:pt>
    <dgm:pt modelId="{D0BA7F7A-E36B-4848-B577-ADB9FC40810D}" type="sibTrans" cxnId="{6189F7F0-678A-43FD-B9B2-AAC8DB73E952}">
      <dgm:prSet/>
      <dgm:spPr/>
      <dgm:t>
        <a:bodyPr/>
        <a:lstStyle/>
        <a:p>
          <a:pPr latinLnBrk="1"/>
          <a:endParaRPr lang="ko-KR" altLang="en-US" sz="2500"/>
        </a:p>
      </dgm:t>
    </dgm:pt>
    <dgm:pt modelId="{D5ABFB15-35D4-4BA3-B73C-7B3B9E44B3BA}">
      <dgm:prSet phldrT="[텍스트]" custT="1"/>
      <dgm:spPr/>
      <dgm:t>
        <a:bodyPr/>
        <a:lstStyle/>
        <a:p>
          <a:pPr latinLnBrk="1"/>
          <a:r>
            <a:rPr lang="ko-KR" altLang="en-US" sz="2500" dirty="0" smtClean="0"/>
            <a:t>프로그래밍 언어</a:t>
          </a:r>
          <a:endParaRPr lang="ko-KR" altLang="en-US" sz="2500" dirty="0"/>
        </a:p>
      </dgm:t>
    </dgm:pt>
    <dgm:pt modelId="{C5767108-A097-4556-8366-B1C300491E5C}" type="parTrans" cxnId="{B470CBDB-D64F-49FD-A175-EAA712D85DF4}">
      <dgm:prSet/>
      <dgm:spPr/>
      <dgm:t>
        <a:bodyPr/>
        <a:lstStyle/>
        <a:p>
          <a:pPr latinLnBrk="1"/>
          <a:endParaRPr lang="ko-KR" altLang="en-US" sz="2500"/>
        </a:p>
      </dgm:t>
    </dgm:pt>
    <dgm:pt modelId="{920A3ACA-7AAA-47FE-B62F-B9352027A354}" type="sibTrans" cxnId="{B470CBDB-D64F-49FD-A175-EAA712D85DF4}">
      <dgm:prSet/>
      <dgm:spPr/>
      <dgm:t>
        <a:bodyPr/>
        <a:lstStyle/>
        <a:p>
          <a:pPr latinLnBrk="1"/>
          <a:endParaRPr lang="ko-KR" altLang="en-US" sz="2500"/>
        </a:p>
      </dgm:t>
    </dgm:pt>
    <dgm:pt modelId="{BBF6759B-9188-4604-B196-0B339C1303EF}">
      <dgm:prSet phldrT="[텍스트]" custT="1"/>
      <dgm:spPr/>
      <dgm:t>
        <a:bodyPr/>
        <a:lstStyle/>
        <a:p>
          <a:pPr latinLnBrk="1"/>
          <a:r>
            <a:rPr lang="en-US" altLang="ko-KR" sz="2500" dirty="0" smtClean="0"/>
            <a:t>OS</a:t>
          </a:r>
          <a:endParaRPr lang="ko-KR" altLang="en-US" sz="2500" dirty="0"/>
        </a:p>
      </dgm:t>
    </dgm:pt>
    <dgm:pt modelId="{D395CB4D-4E6B-4870-88D3-91B761D50AF7}" type="parTrans" cxnId="{C7E811C9-75D3-47BC-9780-EE497078572E}">
      <dgm:prSet/>
      <dgm:spPr/>
      <dgm:t>
        <a:bodyPr/>
        <a:lstStyle/>
        <a:p>
          <a:pPr latinLnBrk="1"/>
          <a:endParaRPr lang="ko-KR" altLang="en-US" sz="2500"/>
        </a:p>
      </dgm:t>
    </dgm:pt>
    <dgm:pt modelId="{709D91D1-E3BF-4BF0-9052-887F3A872FCF}" type="sibTrans" cxnId="{C7E811C9-75D3-47BC-9780-EE497078572E}">
      <dgm:prSet/>
      <dgm:spPr/>
      <dgm:t>
        <a:bodyPr/>
        <a:lstStyle/>
        <a:p>
          <a:pPr latinLnBrk="1"/>
          <a:endParaRPr lang="ko-KR" altLang="en-US" sz="2500"/>
        </a:p>
      </dgm:t>
    </dgm:pt>
    <dgm:pt modelId="{DADBC397-B1E1-483D-B90C-4D1290B77282}">
      <dgm:prSet phldrT="[텍스트]" custT="1"/>
      <dgm:spPr/>
      <dgm:t>
        <a:bodyPr/>
        <a:lstStyle/>
        <a:p>
          <a:pPr latinLnBrk="1"/>
          <a:endParaRPr lang="en-US" altLang="ko-KR" sz="1500" dirty="0" smtClean="0"/>
        </a:p>
        <a:p>
          <a:pPr latinLnBrk="1"/>
          <a:r>
            <a:rPr lang="ko-KR" altLang="en-US" sz="2500" dirty="0" smtClean="0"/>
            <a:t>서버</a:t>
          </a:r>
          <a:endParaRPr lang="ko-KR" altLang="en-US" sz="2500" dirty="0"/>
        </a:p>
      </dgm:t>
    </dgm:pt>
    <dgm:pt modelId="{B4BCA0C9-2261-4B5D-A534-7C05BBB89EC6}" type="parTrans" cxnId="{A19F61C5-FD26-4D49-B4D8-C57C9BDED2F8}">
      <dgm:prSet/>
      <dgm:spPr/>
      <dgm:t>
        <a:bodyPr/>
        <a:lstStyle/>
        <a:p>
          <a:pPr latinLnBrk="1"/>
          <a:endParaRPr lang="ko-KR" altLang="en-US" sz="2500"/>
        </a:p>
      </dgm:t>
    </dgm:pt>
    <dgm:pt modelId="{86CF1C1B-5B93-420C-9086-62919E0D10EF}" type="sibTrans" cxnId="{A19F61C5-FD26-4D49-B4D8-C57C9BDED2F8}">
      <dgm:prSet/>
      <dgm:spPr/>
      <dgm:t>
        <a:bodyPr/>
        <a:lstStyle/>
        <a:p>
          <a:pPr latinLnBrk="1"/>
          <a:endParaRPr lang="ko-KR" altLang="en-US" sz="2500"/>
        </a:p>
      </dgm:t>
    </dgm:pt>
    <dgm:pt modelId="{EDEB7B07-E7C4-47E5-87C8-44AB36996016}">
      <dgm:prSet phldrT="[텍스트]" custT="1"/>
      <dgm:spPr/>
      <dgm:t>
        <a:bodyPr/>
        <a:lstStyle/>
        <a:p>
          <a:pPr latinLnBrk="1"/>
          <a:r>
            <a:rPr lang="en-US" altLang="ko-KR" sz="2500" dirty="0" smtClean="0"/>
            <a:t>HTML5</a:t>
          </a:r>
          <a:endParaRPr lang="ko-KR" altLang="en-US" sz="2500" dirty="0"/>
        </a:p>
      </dgm:t>
    </dgm:pt>
    <dgm:pt modelId="{FCB05B99-102B-4B09-8BC9-78A6734FF062}" type="parTrans" cxnId="{D5DAB0E0-A09D-4624-8B31-7246C0A55E79}">
      <dgm:prSet/>
      <dgm:spPr/>
      <dgm:t>
        <a:bodyPr/>
        <a:lstStyle/>
        <a:p>
          <a:pPr latinLnBrk="1"/>
          <a:endParaRPr lang="ko-KR" altLang="en-US" sz="2500"/>
        </a:p>
      </dgm:t>
    </dgm:pt>
    <dgm:pt modelId="{E04031DF-B033-4B9C-B95B-B9C3EAA6FA93}" type="sibTrans" cxnId="{D5DAB0E0-A09D-4624-8B31-7246C0A55E79}">
      <dgm:prSet/>
      <dgm:spPr/>
      <dgm:t>
        <a:bodyPr/>
        <a:lstStyle/>
        <a:p>
          <a:pPr latinLnBrk="1"/>
          <a:endParaRPr lang="ko-KR" altLang="en-US" sz="2500"/>
        </a:p>
      </dgm:t>
    </dgm:pt>
    <dgm:pt modelId="{6C49AC30-5DB1-4815-85CD-D989D2049945}">
      <dgm:prSet phldrT="[텍스트]" custT="1"/>
      <dgm:spPr/>
      <dgm:t>
        <a:bodyPr/>
        <a:lstStyle/>
        <a:p>
          <a:pPr latinLnBrk="1"/>
          <a:r>
            <a:rPr lang="en-US" altLang="ko-KR" sz="2500" dirty="0" smtClean="0"/>
            <a:t>CSS3</a:t>
          </a:r>
          <a:endParaRPr lang="ko-KR" altLang="en-US" sz="2500" dirty="0"/>
        </a:p>
      </dgm:t>
    </dgm:pt>
    <dgm:pt modelId="{7816E0DA-9C23-4A42-8776-BAB914319937}" type="parTrans" cxnId="{7F6F53C3-2AC9-4477-85B9-B16CE913223B}">
      <dgm:prSet/>
      <dgm:spPr/>
      <dgm:t>
        <a:bodyPr/>
        <a:lstStyle/>
        <a:p>
          <a:pPr latinLnBrk="1"/>
          <a:endParaRPr lang="ko-KR" altLang="en-US" sz="2500"/>
        </a:p>
      </dgm:t>
    </dgm:pt>
    <dgm:pt modelId="{93E509CF-1975-4586-9133-D59667A6FBAF}" type="sibTrans" cxnId="{7F6F53C3-2AC9-4477-85B9-B16CE913223B}">
      <dgm:prSet/>
      <dgm:spPr/>
      <dgm:t>
        <a:bodyPr/>
        <a:lstStyle/>
        <a:p>
          <a:pPr latinLnBrk="1"/>
          <a:endParaRPr lang="ko-KR" altLang="en-US" sz="2500"/>
        </a:p>
      </dgm:t>
    </dgm:pt>
    <dgm:pt modelId="{55837243-C166-4C49-A974-E398FA93761B}">
      <dgm:prSet phldrT="[텍스트]" custT="1"/>
      <dgm:spPr/>
      <dgm:t>
        <a:bodyPr/>
        <a:lstStyle/>
        <a:p>
          <a:pPr latinLnBrk="1"/>
          <a:r>
            <a:rPr lang="en-US" altLang="ko-KR" sz="2500" dirty="0" err="1" smtClean="0"/>
            <a:t>Javascript</a:t>
          </a:r>
          <a:endParaRPr lang="ko-KR" altLang="en-US" sz="2500" dirty="0"/>
        </a:p>
      </dgm:t>
    </dgm:pt>
    <dgm:pt modelId="{A67796C3-480F-4B2F-B21F-7D7F4512381A}" type="parTrans" cxnId="{25DB94AF-019D-4810-B863-636BBA07621A}">
      <dgm:prSet/>
      <dgm:spPr/>
      <dgm:t>
        <a:bodyPr/>
        <a:lstStyle/>
        <a:p>
          <a:pPr latinLnBrk="1"/>
          <a:endParaRPr lang="ko-KR" altLang="en-US" sz="2500"/>
        </a:p>
      </dgm:t>
    </dgm:pt>
    <dgm:pt modelId="{AC2F4102-41F1-49A4-BF79-1DCFF6024938}" type="sibTrans" cxnId="{25DB94AF-019D-4810-B863-636BBA07621A}">
      <dgm:prSet/>
      <dgm:spPr/>
      <dgm:t>
        <a:bodyPr/>
        <a:lstStyle/>
        <a:p>
          <a:pPr latinLnBrk="1"/>
          <a:endParaRPr lang="ko-KR" altLang="en-US" sz="2500"/>
        </a:p>
      </dgm:t>
    </dgm:pt>
    <dgm:pt modelId="{12F1683F-6030-4737-92A0-38EBC236D9B7}">
      <dgm:prSet phldrT="[텍스트]" custT="1"/>
      <dgm:spPr/>
      <dgm:t>
        <a:bodyPr/>
        <a:lstStyle/>
        <a:p>
          <a:pPr latinLnBrk="1"/>
          <a:r>
            <a:rPr lang="en-US" altLang="ko-KR" sz="2500" dirty="0" smtClean="0"/>
            <a:t>JSP</a:t>
          </a:r>
          <a:endParaRPr lang="ko-KR" altLang="en-US" sz="2500" dirty="0"/>
        </a:p>
      </dgm:t>
    </dgm:pt>
    <dgm:pt modelId="{771376C6-7929-484E-AF35-89C0195EF554}" type="parTrans" cxnId="{3AC527D8-45DD-4CB8-95FD-7A6167EA9AE8}">
      <dgm:prSet/>
      <dgm:spPr/>
      <dgm:t>
        <a:bodyPr/>
        <a:lstStyle/>
        <a:p>
          <a:pPr latinLnBrk="1"/>
          <a:endParaRPr lang="ko-KR" altLang="en-US" sz="2500"/>
        </a:p>
      </dgm:t>
    </dgm:pt>
    <dgm:pt modelId="{301AFE5C-4FAA-4C41-AA86-882CEC70FAE2}" type="sibTrans" cxnId="{3AC527D8-45DD-4CB8-95FD-7A6167EA9AE8}">
      <dgm:prSet/>
      <dgm:spPr/>
      <dgm:t>
        <a:bodyPr/>
        <a:lstStyle/>
        <a:p>
          <a:pPr latinLnBrk="1"/>
          <a:endParaRPr lang="ko-KR" altLang="en-US" sz="2500"/>
        </a:p>
      </dgm:t>
    </dgm:pt>
    <dgm:pt modelId="{BBDDBAA1-5729-4E57-8F94-7E97FCAB7A65}">
      <dgm:prSet phldrT="[텍스트]" custT="1"/>
      <dgm:spPr/>
      <dgm:t>
        <a:bodyPr/>
        <a:lstStyle/>
        <a:p>
          <a:pPr latinLnBrk="1"/>
          <a:r>
            <a:rPr lang="en-US" altLang="ko-KR" sz="2500" dirty="0" smtClean="0"/>
            <a:t>Linux</a:t>
          </a:r>
          <a:endParaRPr lang="ko-KR" altLang="en-US" sz="2500" dirty="0"/>
        </a:p>
      </dgm:t>
    </dgm:pt>
    <dgm:pt modelId="{F203CA2B-993C-4841-9346-481EDB212C23}" type="parTrans" cxnId="{D768A94C-5F98-4F6F-8D76-0B2B05BAE2E5}">
      <dgm:prSet/>
      <dgm:spPr/>
      <dgm:t>
        <a:bodyPr/>
        <a:lstStyle/>
        <a:p>
          <a:pPr latinLnBrk="1"/>
          <a:endParaRPr lang="ko-KR" altLang="en-US" sz="2500"/>
        </a:p>
      </dgm:t>
    </dgm:pt>
    <dgm:pt modelId="{270E2ABC-1CCA-4036-8490-E90D773738F1}" type="sibTrans" cxnId="{D768A94C-5F98-4F6F-8D76-0B2B05BAE2E5}">
      <dgm:prSet/>
      <dgm:spPr/>
      <dgm:t>
        <a:bodyPr/>
        <a:lstStyle/>
        <a:p>
          <a:pPr latinLnBrk="1"/>
          <a:endParaRPr lang="ko-KR" altLang="en-US" sz="2500"/>
        </a:p>
      </dgm:t>
    </dgm:pt>
    <dgm:pt modelId="{77B4907B-2CAC-4BC9-AE65-35096E63D308}">
      <dgm:prSet phldrT="[텍스트]" custT="1"/>
      <dgm:spPr/>
      <dgm:t>
        <a:bodyPr/>
        <a:lstStyle/>
        <a:p>
          <a:pPr latinLnBrk="1"/>
          <a:r>
            <a:rPr lang="en-US" altLang="ko-KR" sz="2500" dirty="0" smtClean="0"/>
            <a:t>Oracle</a:t>
          </a:r>
          <a:endParaRPr lang="ko-KR" altLang="en-US" sz="2500" dirty="0"/>
        </a:p>
      </dgm:t>
    </dgm:pt>
    <dgm:pt modelId="{10102ECB-07C6-4416-B0B6-D28D67281132}" type="parTrans" cxnId="{C1EAE530-A33A-4E0C-AC85-8FD0F2EF47F1}">
      <dgm:prSet/>
      <dgm:spPr/>
      <dgm:t>
        <a:bodyPr/>
        <a:lstStyle/>
        <a:p>
          <a:pPr latinLnBrk="1"/>
          <a:endParaRPr lang="ko-KR" altLang="en-US" sz="2500"/>
        </a:p>
      </dgm:t>
    </dgm:pt>
    <dgm:pt modelId="{D2AEF63A-F42A-44E5-B047-70B50AD0991E}" type="sibTrans" cxnId="{C1EAE530-A33A-4E0C-AC85-8FD0F2EF47F1}">
      <dgm:prSet/>
      <dgm:spPr/>
      <dgm:t>
        <a:bodyPr/>
        <a:lstStyle/>
        <a:p>
          <a:pPr latinLnBrk="1"/>
          <a:endParaRPr lang="ko-KR" altLang="en-US" sz="2500"/>
        </a:p>
      </dgm:t>
    </dgm:pt>
    <dgm:pt modelId="{0274A0CA-0350-42C6-8F5C-E82E87D903B2}">
      <dgm:prSet phldrT="[텍스트]" custT="1"/>
      <dgm:spPr/>
      <dgm:t>
        <a:bodyPr/>
        <a:lstStyle/>
        <a:p>
          <a:pPr latinLnBrk="1"/>
          <a:r>
            <a:rPr lang="en-US" altLang="ko-KR" sz="1500" dirty="0" smtClean="0"/>
            <a:t/>
          </a:r>
          <a:br>
            <a:rPr lang="en-US" altLang="ko-KR" sz="1500" dirty="0" smtClean="0"/>
          </a:br>
          <a:r>
            <a:rPr lang="en-US" altLang="ko-KR" sz="2500" dirty="0" smtClean="0"/>
            <a:t>DB</a:t>
          </a:r>
          <a:endParaRPr lang="ko-KR" altLang="en-US" sz="2500" dirty="0"/>
        </a:p>
      </dgm:t>
    </dgm:pt>
    <dgm:pt modelId="{B6270A88-0098-4D54-9139-25E36D1BD33F}" type="sibTrans" cxnId="{A5A0C51B-FEB0-450F-B89C-722C956A85F6}">
      <dgm:prSet/>
      <dgm:spPr/>
      <dgm:t>
        <a:bodyPr/>
        <a:lstStyle/>
        <a:p>
          <a:pPr latinLnBrk="1"/>
          <a:endParaRPr lang="ko-KR" altLang="en-US" sz="2500"/>
        </a:p>
      </dgm:t>
    </dgm:pt>
    <dgm:pt modelId="{11D081EE-215D-427A-BC11-A4ADB82ADD34}" type="parTrans" cxnId="{A5A0C51B-FEB0-450F-B89C-722C956A85F6}">
      <dgm:prSet/>
      <dgm:spPr/>
      <dgm:t>
        <a:bodyPr/>
        <a:lstStyle/>
        <a:p>
          <a:pPr latinLnBrk="1"/>
          <a:endParaRPr lang="ko-KR" altLang="en-US" sz="2500"/>
        </a:p>
      </dgm:t>
    </dgm:pt>
    <dgm:pt modelId="{4D456246-FAD1-47AE-8CD3-05A314E9B432}">
      <dgm:prSet phldrT="[텍스트]" custT="1"/>
      <dgm:spPr/>
      <dgm:t>
        <a:bodyPr/>
        <a:lstStyle/>
        <a:p>
          <a:pPr latinLnBrk="1"/>
          <a:r>
            <a:rPr lang="en-US" altLang="ko-KR" sz="2500" dirty="0" smtClean="0"/>
            <a:t>Apache Tomcat</a:t>
          </a:r>
          <a:endParaRPr lang="ko-KR" altLang="en-US" sz="2500" dirty="0"/>
        </a:p>
      </dgm:t>
    </dgm:pt>
    <dgm:pt modelId="{C4101C47-0434-4C4B-A8DF-0C83D9FDD330}" type="parTrans" cxnId="{E6A181D6-9111-4877-A347-7E4FD19F3CF9}">
      <dgm:prSet/>
      <dgm:spPr/>
      <dgm:t>
        <a:bodyPr/>
        <a:lstStyle/>
        <a:p>
          <a:pPr latinLnBrk="1"/>
          <a:endParaRPr lang="ko-KR" altLang="en-US" sz="2500"/>
        </a:p>
      </dgm:t>
    </dgm:pt>
    <dgm:pt modelId="{5863A3CD-A657-4423-9AB0-A7DA25AF40A1}" type="sibTrans" cxnId="{E6A181D6-9111-4877-A347-7E4FD19F3CF9}">
      <dgm:prSet/>
      <dgm:spPr/>
      <dgm:t>
        <a:bodyPr/>
        <a:lstStyle/>
        <a:p>
          <a:pPr latinLnBrk="1"/>
          <a:endParaRPr lang="ko-KR" altLang="en-US" sz="2500"/>
        </a:p>
      </dgm:t>
    </dgm:pt>
    <dgm:pt modelId="{A8E88C40-CB1A-4D20-AAF1-739CEE9BF451}" type="pres">
      <dgm:prSet presAssocID="{DFC91E83-5F27-48FB-9282-A1B945D1DFEF}" presName="diagram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6F43BEE-731D-4962-9678-D2E02D3A6E54}" type="pres">
      <dgm:prSet presAssocID="{DFC91E83-5F27-48FB-9282-A1B945D1DFEF}" presName="matrix" presStyleCnt="0"/>
      <dgm:spPr/>
    </dgm:pt>
    <dgm:pt modelId="{41A80689-471F-41B8-9353-C744A9CA62D7}" type="pres">
      <dgm:prSet presAssocID="{DFC91E83-5F27-48FB-9282-A1B945D1DFEF}" presName="tile1" presStyleLbl="node1" presStyleIdx="0" presStyleCnt="4"/>
      <dgm:spPr/>
      <dgm:t>
        <a:bodyPr/>
        <a:lstStyle/>
        <a:p>
          <a:pPr latinLnBrk="1"/>
          <a:endParaRPr lang="ko-KR" altLang="en-US"/>
        </a:p>
      </dgm:t>
    </dgm:pt>
    <dgm:pt modelId="{B6DEE50E-1800-4B81-B164-5F39CE86E915}" type="pres">
      <dgm:prSet presAssocID="{DFC91E83-5F27-48FB-9282-A1B945D1DFEF}" presName="tile1text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44E9E7E-2DE3-4FA8-8DF3-7A9ECCC05C83}" type="pres">
      <dgm:prSet presAssocID="{DFC91E83-5F27-48FB-9282-A1B945D1DFEF}" presName="tile2" presStyleLbl="node1" presStyleIdx="1" presStyleCnt="4"/>
      <dgm:spPr/>
      <dgm:t>
        <a:bodyPr/>
        <a:lstStyle/>
        <a:p>
          <a:pPr latinLnBrk="1"/>
          <a:endParaRPr lang="ko-KR" altLang="en-US"/>
        </a:p>
      </dgm:t>
    </dgm:pt>
    <dgm:pt modelId="{40CC56A5-2BCA-47C1-8AD8-30916B1F9898}" type="pres">
      <dgm:prSet presAssocID="{DFC91E83-5F27-48FB-9282-A1B945D1DFEF}" presName="tile2text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E72B0A1-0E5A-4FA7-B499-64CEC3271D76}" type="pres">
      <dgm:prSet presAssocID="{DFC91E83-5F27-48FB-9282-A1B945D1DFEF}" presName="tile3" presStyleLbl="node1" presStyleIdx="2" presStyleCnt="4"/>
      <dgm:spPr/>
      <dgm:t>
        <a:bodyPr/>
        <a:lstStyle/>
        <a:p>
          <a:pPr latinLnBrk="1"/>
          <a:endParaRPr lang="ko-KR" altLang="en-US"/>
        </a:p>
      </dgm:t>
    </dgm:pt>
    <dgm:pt modelId="{20824225-8A5B-4862-8531-0030C0BD3334}" type="pres">
      <dgm:prSet presAssocID="{DFC91E83-5F27-48FB-9282-A1B945D1DFEF}" presName="tile3text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97F8BC2-9AE3-495D-BF5A-33556A14D23B}" type="pres">
      <dgm:prSet presAssocID="{DFC91E83-5F27-48FB-9282-A1B945D1DFEF}" presName="tile4" presStyleLbl="node1" presStyleIdx="3" presStyleCnt="4"/>
      <dgm:spPr/>
      <dgm:t>
        <a:bodyPr/>
        <a:lstStyle/>
        <a:p>
          <a:pPr latinLnBrk="1"/>
          <a:endParaRPr lang="ko-KR" altLang="en-US"/>
        </a:p>
      </dgm:t>
    </dgm:pt>
    <dgm:pt modelId="{82BE010D-7665-4CB9-B013-F4749F46A841}" type="pres">
      <dgm:prSet presAssocID="{DFC91E83-5F27-48FB-9282-A1B945D1DFEF}" presName="tile4text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9505510-5937-4615-8922-3564A1C27C02}" type="pres">
      <dgm:prSet presAssocID="{DFC91E83-5F27-48FB-9282-A1B945D1DFEF}" presName="centerTile" presStyleLbl="fgShp" presStyleIdx="0" presStyleCnt="1" custScaleX="118123" custScaleY="127574">
        <dgm:presLayoutVars>
          <dgm:chMax val="0"/>
          <dgm:chPref val="0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E69F3B23-6CED-44E3-AA70-7DD5AF297018}" type="presOf" srcId="{4D456246-FAD1-47AE-8CD3-05A314E9B432}" destId="{797F8BC2-9AE3-495D-BF5A-33556A14D23B}" srcOrd="0" destOrd="1" presId="urn:microsoft.com/office/officeart/2005/8/layout/matrix1"/>
    <dgm:cxn modelId="{06CD4287-06C7-428C-A216-F6DCFF3D221F}" type="presOf" srcId="{0274A0CA-0350-42C6-8F5C-E82E87D903B2}" destId="{20824225-8A5B-4862-8531-0030C0BD3334}" srcOrd="1" destOrd="0" presId="urn:microsoft.com/office/officeart/2005/8/layout/matrix1"/>
    <dgm:cxn modelId="{6EB8BCD7-E77B-4157-8B76-FC00BEE26E20}" type="presOf" srcId="{DADBC397-B1E1-483D-B90C-4D1290B77282}" destId="{797F8BC2-9AE3-495D-BF5A-33556A14D23B}" srcOrd="0" destOrd="0" presId="urn:microsoft.com/office/officeart/2005/8/layout/matrix1"/>
    <dgm:cxn modelId="{C7E811C9-75D3-47BC-9780-EE497078572E}" srcId="{781B5A31-F121-4F59-AF83-2C60A4A90D84}" destId="{BBF6759B-9188-4604-B196-0B339C1303EF}" srcOrd="1" destOrd="0" parTransId="{D395CB4D-4E6B-4870-88D3-91B761D50AF7}" sibTransId="{709D91D1-E3BF-4BF0-9052-887F3A872FCF}"/>
    <dgm:cxn modelId="{6189F7F0-678A-43FD-B9B2-AAC8DB73E952}" srcId="{DFC91E83-5F27-48FB-9282-A1B945D1DFEF}" destId="{781B5A31-F121-4F59-AF83-2C60A4A90D84}" srcOrd="0" destOrd="0" parTransId="{3C82BEF9-C61C-4539-95F4-76C9BD062ECE}" sibTransId="{D0BA7F7A-E36B-4848-B577-ADB9FC40810D}"/>
    <dgm:cxn modelId="{EA099059-D44F-4967-8990-89A1E35F83DB}" type="presOf" srcId="{12F1683F-6030-4737-92A0-38EBC236D9B7}" destId="{41A80689-471F-41B8-9353-C744A9CA62D7}" srcOrd="0" destOrd="4" presId="urn:microsoft.com/office/officeart/2005/8/layout/matrix1"/>
    <dgm:cxn modelId="{072F0528-3B79-48CA-BBE7-C67CFB33E90B}" type="presOf" srcId="{12F1683F-6030-4737-92A0-38EBC236D9B7}" destId="{B6DEE50E-1800-4B81-B164-5F39CE86E915}" srcOrd="1" destOrd="4" presId="urn:microsoft.com/office/officeart/2005/8/layout/matrix1"/>
    <dgm:cxn modelId="{38FA20F8-E26C-45B5-8A2A-7279D300E716}" type="presOf" srcId="{DADBC397-B1E1-483D-B90C-4D1290B77282}" destId="{82BE010D-7665-4CB9-B013-F4749F46A841}" srcOrd="1" destOrd="0" presId="urn:microsoft.com/office/officeart/2005/8/layout/matrix1"/>
    <dgm:cxn modelId="{0691B335-E759-4AEF-88B6-1674217131D3}" type="presOf" srcId="{77B4907B-2CAC-4BC9-AE65-35096E63D308}" destId="{20824225-8A5B-4862-8531-0030C0BD3334}" srcOrd="1" destOrd="1" presId="urn:microsoft.com/office/officeart/2005/8/layout/matrix1"/>
    <dgm:cxn modelId="{D768A94C-5F98-4F6F-8D76-0B2B05BAE2E5}" srcId="{BBF6759B-9188-4604-B196-0B339C1303EF}" destId="{BBDDBAA1-5729-4E57-8F94-7E97FCAB7A65}" srcOrd="0" destOrd="0" parTransId="{F203CA2B-993C-4841-9346-481EDB212C23}" sibTransId="{270E2ABC-1CCA-4036-8490-E90D773738F1}"/>
    <dgm:cxn modelId="{000477A7-EDB7-4E26-B510-DE3C1D01FF85}" type="presOf" srcId="{6C49AC30-5DB1-4815-85CD-D989D2049945}" destId="{41A80689-471F-41B8-9353-C744A9CA62D7}" srcOrd="0" destOrd="2" presId="urn:microsoft.com/office/officeart/2005/8/layout/matrix1"/>
    <dgm:cxn modelId="{CEE6C48A-B7ED-44A2-ACEB-1C88DC4B63BD}" type="presOf" srcId="{DFC91E83-5F27-48FB-9282-A1B945D1DFEF}" destId="{A8E88C40-CB1A-4D20-AAF1-739CEE9BF451}" srcOrd="0" destOrd="0" presId="urn:microsoft.com/office/officeart/2005/8/layout/matrix1"/>
    <dgm:cxn modelId="{E6A181D6-9111-4877-A347-7E4FD19F3CF9}" srcId="{DADBC397-B1E1-483D-B90C-4D1290B77282}" destId="{4D456246-FAD1-47AE-8CD3-05A314E9B432}" srcOrd="0" destOrd="0" parTransId="{C4101C47-0434-4C4B-A8DF-0C83D9FDD330}" sibTransId="{5863A3CD-A657-4423-9AB0-A7DA25AF40A1}"/>
    <dgm:cxn modelId="{7F6F53C3-2AC9-4477-85B9-B16CE913223B}" srcId="{D5ABFB15-35D4-4BA3-B73C-7B3B9E44B3BA}" destId="{6C49AC30-5DB1-4815-85CD-D989D2049945}" srcOrd="1" destOrd="0" parTransId="{7816E0DA-9C23-4A42-8776-BAB914319937}" sibTransId="{93E509CF-1975-4586-9133-D59667A6FBAF}"/>
    <dgm:cxn modelId="{0256FA8B-8918-49DC-BEE3-119C64B670F9}" type="presOf" srcId="{BBDDBAA1-5729-4E57-8F94-7E97FCAB7A65}" destId="{B44E9E7E-2DE3-4FA8-8DF3-7A9ECCC05C83}" srcOrd="0" destOrd="1" presId="urn:microsoft.com/office/officeart/2005/8/layout/matrix1"/>
    <dgm:cxn modelId="{C1EAE530-A33A-4E0C-AC85-8FD0F2EF47F1}" srcId="{0274A0CA-0350-42C6-8F5C-E82E87D903B2}" destId="{77B4907B-2CAC-4BC9-AE65-35096E63D308}" srcOrd="0" destOrd="0" parTransId="{10102ECB-07C6-4416-B0B6-D28D67281132}" sibTransId="{D2AEF63A-F42A-44E5-B047-70B50AD0991E}"/>
    <dgm:cxn modelId="{C516C261-F151-41F9-BB88-4DE3F5D05CF3}" type="presOf" srcId="{EDEB7B07-E7C4-47E5-87C8-44AB36996016}" destId="{B6DEE50E-1800-4B81-B164-5F39CE86E915}" srcOrd="1" destOrd="1" presId="urn:microsoft.com/office/officeart/2005/8/layout/matrix1"/>
    <dgm:cxn modelId="{6EC70762-7E96-4A72-ACDE-F511FE90E1FF}" type="presOf" srcId="{BBF6759B-9188-4604-B196-0B339C1303EF}" destId="{40CC56A5-2BCA-47C1-8AD8-30916B1F9898}" srcOrd="1" destOrd="0" presId="urn:microsoft.com/office/officeart/2005/8/layout/matrix1"/>
    <dgm:cxn modelId="{A32643CE-2EDF-478C-992F-CEA60F72AF42}" type="presOf" srcId="{0274A0CA-0350-42C6-8F5C-E82E87D903B2}" destId="{DE72B0A1-0E5A-4FA7-B499-64CEC3271D76}" srcOrd="0" destOrd="0" presId="urn:microsoft.com/office/officeart/2005/8/layout/matrix1"/>
    <dgm:cxn modelId="{64F131DB-DD77-4E48-B1F5-77B2D88CBDC0}" type="presOf" srcId="{55837243-C166-4C49-A974-E398FA93761B}" destId="{B6DEE50E-1800-4B81-B164-5F39CE86E915}" srcOrd="1" destOrd="3" presId="urn:microsoft.com/office/officeart/2005/8/layout/matrix1"/>
    <dgm:cxn modelId="{04BBD197-C2F2-4030-B816-AC1E7C182D9C}" type="presOf" srcId="{D5ABFB15-35D4-4BA3-B73C-7B3B9E44B3BA}" destId="{B6DEE50E-1800-4B81-B164-5F39CE86E915}" srcOrd="1" destOrd="0" presId="urn:microsoft.com/office/officeart/2005/8/layout/matrix1"/>
    <dgm:cxn modelId="{17D7ED3A-3696-4C36-9B57-569A01732D7A}" type="presOf" srcId="{781B5A31-F121-4F59-AF83-2C60A4A90D84}" destId="{49505510-5937-4615-8922-3564A1C27C02}" srcOrd="0" destOrd="0" presId="urn:microsoft.com/office/officeart/2005/8/layout/matrix1"/>
    <dgm:cxn modelId="{C709A3FD-273A-45C2-AEA3-372419E3F6C7}" type="presOf" srcId="{BBF6759B-9188-4604-B196-0B339C1303EF}" destId="{B44E9E7E-2DE3-4FA8-8DF3-7A9ECCC05C83}" srcOrd="0" destOrd="0" presId="urn:microsoft.com/office/officeart/2005/8/layout/matrix1"/>
    <dgm:cxn modelId="{9AFC3FCB-A2E3-4645-BAEC-363F1147D9C0}" type="presOf" srcId="{6C49AC30-5DB1-4815-85CD-D989D2049945}" destId="{B6DEE50E-1800-4B81-B164-5F39CE86E915}" srcOrd="1" destOrd="2" presId="urn:microsoft.com/office/officeart/2005/8/layout/matrix1"/>
    <dgm:cxn modelId="{B470CBDB-D64F-49FD-A175-EAA712D85DF4}" srcId="{781B5A31-F121-4F59-AF83-2C60A4A90D84}" destId="{D5ABFB15-35D4-4BA3-B73C-7B3B9E44B3BA}" srcOrd="0" destOrd="0" parTransId="{C5767108-A097-4556-8366-B1C300491E5C}" sibTransId="{920A3ACA-7AAA-47FE-B62F-B9352027A354}"/>
    <dgm:cxn modelId="{A19F61C5-FD26-4D49-B4D8-C57C9BDED2F8}" srcId="{781B5A31-F121-4F59-AF83-2C60A4A90D84}" destId="{DADBC397-B1E1-483D-B90C-4D1290B77282}" srcOrd="3" destOrd="0" parTransId="{B4BCA0C9-2261-4B5D-A534-7C05BBB89EC6}" sibTransId="{86CF1C1B-5B93-420C-9086-62919E0D10EF}"/>
    <dgm:cxn modelId="{D900A5B3-3C34-43A6-AB41-96C2FD0BA2E0}" type="presOf" srcId="{4D456246-FAD1-47AE-8CD3-05A314E9B432}" destId="{82BE010D-7665-4CB9-B013-F4749F46A841}" srcOrd="1" destOrd="1" presId="urn:microsoft.com/office/officeart/2005/8/layout/matrix1"/>
    <dgm:cxn modelId="{B89CAC9E-89B6-4A8E-895C-7B7093153CB4}" type="presOf" srcId="{D5ABFB15-35D4-4BA3-B73C-7B3B9E44B3BA}" destId="{41A80689-471F-41B8-9353-C744A9CA62D7}" srcOrd="0" destOrd="0" presId="urn:microsoft.com/office/officeart/2005/8/layout/matrix1"/>
    <dgm:cxn modelId="{D5DAB0E0-A09D-4624-8B31-7246C0A55E79}" srcId="{D5ABFB15-35D4-4BA3-B73C-7B3B9E44B3BA}" destId="{EDEB7B07-E7C4-47E5-87C8-44AB36996016}" srcOrd="0" destOrd="0" parTransId="{FCB05B99-102B-4B09-8BC9-78A6734FF062}" sibTransId="{E04031DF-B033-4B9C-B95B-B9C3EAA6FA93}"/>
    <dgm:cxn modelId="{36FD8BC7-1DC9-4595-9C58-590E6A80E45C}" type="presOf" srcId="{EDEB7B07-E7C4-47E5-87C8-44AB36996016}" destId="{41A80689-471F-41B8-9353-C744A9CA62D7}" srcOrd="0" destOrd="1" presId="urn:microsoft.com/office/officeart/2005/8/layout/matrix1"/>
    <dgm:cxn modelId="{E457D946-3B9F-4B19-94CB-53CD027BCED4}" type="presOf" srcId="{BBDDBAA1-5729-4E57-8F94-7E97FCAB7A65}" destId="{40CC56A5-2BCA-47C1-8AD8-30916B1F9898}" srcOrd="1" destOrd="1" presId="urn:microsoft.com/office/officeart/2005/8/layout/matrix1"/>
    <dgm:cxn modelId="{25DB94AF-019D-4810-B863-636BBA07621A}" srcId="{D5ABFB15-35D4-4BA3-B73C-7B3B9E44B3BA}" destId="{55837243-C166-4C49-A974-E398FA93761B}" srcOrd="2" destOrd="0" parTransId="{A67796C3-480F-4B2F-B21F-7D7F4512381A}" sibTransId="{AC2F4102-41F1-49A4-BF79-1DCFF6024938}"/>
    <dgm:cxn modelId="{1FF92BA1-26D7-46B5-B8A1-A3A3D89D7EC2}" type="presOf" srcId="{55837243-C166-4C49-A974-E398FA93761B}" destId="{41A80689-471F-41B8-9353-C744A9CA62D7}" srcOrd="0" destOrd="3" presId="urn:microsoft.com/office/officeart/2005/8/layout/matrix1"/>
    <dgm:cxn modelId="{A5A0C51B-FEB0-450F-B89C-722C956A85F6}" srcId="{781B5A31-F121-4F59-AF83-2C60A4A90D84}" destId="{0274A0CA-0350-42C6-8F5C-E82E87D903B2}" srcOrd="2" destOrd="0" parTransId="{11D081EE-215D-427A-BC11-A4ADB82ADD34}" sibTransId="{B6270A88-0098-4D54-9139-25E36D1BD33F}"/>
    <dgm:cxn modelId="{3AC527D8-45DD-4CB8-95FD-7A6167EA9AE8}" srcId="{D5ABFB15-35D4-4BA3-B73C-7B3B9E44B3BA}" destId="{12F1683F-6030-4737-92A0-38EBC236D9B7}" srcOrd="3" destOrd="0" parTransId="{771376C6-7929-484E-AF35-89C0195EF554}" sibTransId="{301AFE5C-4FAA-4C41-AA86-882CEC70FAE2}"/>
    <dgm:cxn modelId="{63B86E1E-D6B8-417A-A65B-DD560F5082B2}" type="presOf" srcId="{77B4907B-2CAC-4BC9-AE65-35096E63D308}" destId="{DE72B0A1-0E5A-4FA7-B499-64CEC3271D76}" srcOrd="0" destOrd="1" presId="urn:microsoft.com/office/officeart/2005/8/layout/matrix1"/>
    <dgm:cxn modelId="{C8445F9E-1FED-4F9E-98AE-1EB9C5DC470A}" type="presParOf" srcId="{A8E88C40-CB1A-4D20-AAF1-739CEE9BF451}" destId="{66F43BEE-731D-4962-9678-D2E02D3A6E54}" srcOrd="0" destOrd="0" presId="urn:microsoft.com/office/officeart/2005/8/layout/matrix1"/>
    <dgm:cxn modelId="{403DAE94-1724-4DDD-82BF-9E1BF3F4F62F}" type="presParOf" srcId="{66F43BEE-731D-4962-9678-D2E02D3A6E54}" destId="{41A80689-471F-41B8-9353-C744A9CA62D7}" srcOrd="0" destOrd="0" presId="urn:microsoft.com/office/officeart/2005/8/layout/matrix1"/>
    <dgm:cxn modelId="{D8208F0C-38AA-418E-9644-20B8771EDEAE}" type="presParOf" srcId="{66F43BEE-731D-4962-9678-D2E02D3A6E54}" destId="{B6DEE50E-1800-4B81-B164-5F39CE86E915}" srcOrd="1" destOrd="0" presId="urn:microsoft.com/office/officeart/2005/8/layout/matrix1"/>
    <dgm:cxn modelId="{F365BB7B-C936-4DD0-9A4E-5B6162B70FB4}" type="presParOf" srcId="{66F43BEE-731D-4962-9678-D2E02D3A6E54}" destId="{B44E9E7E-2DE3-4FA8-8DF3-7A9ECCC05C83}" srcOrd="2" destOrd="0" presId="urn:microsoft.com/office/officeart/2005/8/layout/matrix1"/>
    <dgm:cxn modelId="{BEBD6376-B440-4176-8B71-1A5B31242866}" type="presParOf" srcId="{66F43BEE-731D-4962-9678-D2E02D3A6E54}" destId="{40CC56A5-2BCA-47C1-8AD8-30916B1F9898}" srcOrd="3" destOrd="0" presId="urn:microsoft.com/office/officeart/2005/8/layout/matrix1"/>
    <dgm:cxn modelId="{4734A83B-D993-426E-9550-1F30D8ECE4CA}" type="presParOf" srcId="{66F43BEE-731D-4962-9678-D2E02D3A6E54}" destId="{DE72B0A1-0E5A-4FA7-B499-64CEC3271D76}" srcOrd="4" destOrd="0" presId="urn:microsoft.com/office/officeart/2005/8/layout/matrix1"/>
    <dgm:cxn modelId="{15AD4A51-E155-451D-9615-4B58F2C9F58C}" type="presParOf" srcId="{66F43BEE-731D-4962-9678-D2E02D3A6E54}" destId="{20824225-8A5B-4862-8531-0030C0BD3334}" srcOrd="5" destOrd="0" presId="urn:microsoft.com/office/officeart/2005/8/layout/matrix1"/>
    <dgm:cxn modelId="{FD3541AC-2842-4DFE-AE97-5C4A06E0AC25}" type="presParOf" srcId="{66F43BEE-731D-4962-9678-D2E02D3A6E54}" destId="{797F8BC2-9AE3-495D-BF5A-33556A14D23B}" srcOrd="6" destOrd="0" presId="urn:microsoft.com/office/officeart/2005/8/layout/matrix1"/>
    <dgm:cxn modelId="{3763DDAE-8730-46E3-A998-B2B9B6F04681}" type="presParOf" srcId="{66F43BEE-731D-4962-9678-D2E02D3A6E54}" destId="{82BE010D-7665-4CB9-B013-F4749F46A841}" srcOrd="7" destOrd="0" presId="urn:microsoft.com/office/officeart/2005/8/layout/matrix1"/>
    <dgm:cxn modelId="{B79990F9-2320-4248-B9C2-ACBFD69094D6}" type="presParOf" srcId="{A8E88C40-CB1A-4D20-AAF1-739CEE9BF451}" destId="{49505510-5937-4615-8922-3564A1C27C02}" srcOrd="1" destOrd="0" presId="urn:microsoft.com/office/officeart/2005/8/layout/matrix1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AB5FD3F8-EA32-4BAD-96ED-AE180860CB93}">
      <dsp:nvSpPr>
        <dsp:cNvPr id="0" name=""/>
        <dsp:cNvSpPr/>
      </dsp:nvSpPr>
      <dsp:spPr>
        <a:xfrm>
          <a:off x="2780" y="62963"/>
          <a:ext cx="1359786" cy="611304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lvl="0" algn="ctr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900" kern="1200" dirty="0" smtClean="0"/>
            <a:t>메인</a:t>
          </a:r>
          <a:endParaRPr lang="ko-KR" altLang="en-US" sz="1900" kern="1200" dirty="0"/>
        </a:p>
      </dsp:txBody>
      <dsp:txXfrm>
        <a:off x="2780" y="62963"/>
        <a:ext cx="1359786" cy="611304"/>
      </dsp:txXfrm>
    </dsp:sp>
    <dsp:sp modelId="{6798E5ED-0F73-4EEE-B99E-BB26E65F909E}">
      <dsp:nvSpPr>
        <dsp:cNvPr id="0" name=""/>
        <dsp:cNvSpPr/>
      </dsp:nvSpPr>
      <dsp:spPr>
        <a:xfrm>
          <a:off x="138759" y="674268"/>
          <a:ext cx="135978" cy="4542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54201"/>
              </a:lnTo>
              <a:lnTo>
                <a:pt x="135978" y="454201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31D1034-A5BE-4292-8FE5-DAC9BF6AF542}">
      <dsp:nvSpPr>
        <dsp:cNvPr id="0" name=""/>
        <dsp:cNvSpPr/>
      </dsp:nvSpPr>
      <dsp:spPr>
        <a:xfrm>
          <a:off x="274738" y="822818"/>
          <a:ext cx="1087828" cy="61130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 smtClean="0"/>
            <a:t>공지사항</a:t>
          </a:r>
          <a:endParaRPr lang="ko-KR" altLang="en-US" sz="1400" kern="1200" dirty="0"/>
        </a:p>
      </dsp:txBody>
      <dsp:txXfrm>
        <a:off x="274738" y="822818"/>
        <a:ext cx="1087828" cy="611304"/>
      </dsp:txXfrm>
    </dsp:sp>
    <dsp:sp modelId="{89211201-4FA0-4AC6-A6F0-11306A460220}">
      <dsp:nvSpPr>
        <dsp:cNvPr id="0" name=""/>
        <dsp:cNvSpPr/>
      </dsp:nvSpPr>
      <dsp:spPr>
        <a:xfrm>
          <a:off x="138759" y="674268"/>
          <a:ext cx="135978" cy="12140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14056"/>
              </a:lnTo>
              <a:lnTo>
                <a:pt x="135978" y="1214056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0DFD3B4-36BC-422B-9930-99BA1C6B57E4}">
      <dsp:nvSpPr>
        <dsp:cNvPr id="0" name=""/>
        <dsp:cNvSpPr/>
      </dsp:nvSpPr>
      <dsp:spPr>
        <a:xfrm>
          <a:off x="274738" y="1582672"/>
          <a:ext cx="1087828" cy="61130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-262633"/>
              <a:satOff val="1582"/>
              <a:lumOff val="12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 smtClean="0"/>
            <a:t>이벤트</a:t>
          </a:r>
          <a:endParaRPr lang="ko-KR" altLang="en-US" sz="1400" kern="1200" dirty="0"/>
        </a:p>
      </dsp:txBody>
      <dsp:txXfrm>
        <a:off x="274738" y="1582672"/>
        <a:ext cx="1087828" cy="611304"/>
      </dsp:txXfrm>
    </dsp:sp>
    <dsp:sp modelId="{1CAFF0AA-4E5E-4369-8635-74CE8B0E8B5D}">
      <dsp:nvSpPr>
        <dsp:cNvPr id="0" name=""/>
        <dsp:cNvSpPr/>
      </dsp:nvSpPr>
      <dsp:spPr>
        <a:xfrm>
          <a:off x="138759" y="674268"/>
          <a:ext cx="135978" cy="19653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65356"/>
              </a:lnTo>
              <a:lnTo>
                <a:pt x="135978" y="1965356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5407BF2-DCFF-48F4-AB09-73F2F20B76FF}">
      <dsp:nvSpPr>
        <dsp:cNvPr id="0" name=""/>
        <dsp:cNvSpPr/>
      </dsp:nvSpPr>
      <dsp:spPr>
        <a:xfrm>
          <a:off x="274738" y="2342526"/>
          <a:ext cx="1087828" cy="59419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-525267"/>
              <a:satOff val="3165"/>
              <a:lumOff val="25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 smtClean="0"/>
            <a:t>사이트 소개</a:t>
          </a:r>
          <a:endParaRPr lang="ko-KR" altLang="en-US" sz="1400" kern="1200" dirty="0"/>
        </a:p>
      </dsp:txBody>
      <dsp:txXfrm>
        <a:off x="274738" y="2342526"/>
        <a:ext cx="1087828" cy="594197"/>
      </dsp:txXfrm>
    </dsp:sp>
    <dsp:sp modelId="{9164D046-19C8-46BE-A3AD-0ACECC67CE84}">
      <dsp:nvSpPr>
        <dsp:cNvPr id="0" name=""/>
        <dsp:cNvSpPr/>
      </dsp:nvSpPr>
      <dsp:spPr>
        <a:xfrm>
          <a:off x="1659665" y="62963"/>
          <a:ext cx="1359786" cy="611304"/>
        </a:xfrm>
        <a:prstGeom prst="roundRect">
          <a:avLst>
            <a:gd name="adj" fmla="val 10000"/>
          </a:avLst>
        </a:prstGeom>
        <a:solidFill>
          <a:schemeClr val="accent4">
            <a:hueOff val="-1116192"/>
            <a:satOff val="6725"/>
            <a:lumOff val="53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lvl="0" algn="ctr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900" kern="1200" dirty="0" smtClean="0"/>
            <a:t>지역별 게시판</a:t>
          </a:r>
          <a:endParaRPr lang="ko-KR" altLang="en-US" sz="1900" kern="1200" dirty="0"/>
        </a:p>
      </dsp:txBody>
      <dsp:txXfrm>
        <a:off x="1659665" y="62963"/>
        <a:ext cx="1359786" cy="611304"/>
      </dsp:txXfrm>
    </dsp:sp>
    <dsp:sp modelId="{C506E6E3-AE11-4C06-A4B2-4A2CE0A1331D}">
      <dsp:nvSpPr>
        <dsp:cNvPr id="0" name=""/>
        <dsp:cNvSpPr/>
      </dsp:nvSpPr>
      <dsp:spPr>
        <a:xfrm>
          <a:off x="1795644" y="674268"/>
          <a:ext cx="135978" cy="4542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54201"/>
              </a:lnTo>
              <a:lnTo>
                <a:pt x="135978" y="454201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5E7FD38-552E-4B1D-B6FA-28827E97DECA}">
      <dsp:nvSpPr>
        <dsp:cNvPr id="0" name=""/>
        <dsp:cNvSpPr/>
      </dsp:nvSpPr>
      <dsp:spPr>
        <a:xfrm>
          <a:off x="1931623" y="822818"/>
          <a:ext cx="1087828" cy="61130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-787901"/>
              <a:satOff val="4747"/>
              <a:lumOff val="38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 smtClean="0"/>
            <a:t>서울 서부</a:t>
          </a:r>
          <a:endParaRPr lang="ko-KR" altLang="en-US" sz="1400" kern="1200" dirty="0"/>
        </a:p>
      </dsp:txBody>
      <dsp:txXfrm>
        <a:off x="1931623" y="822818"/>
        <a:ext cx="1087828" cy="611304"/>
      </dsp:txXfrm>
    </dsp:sp>
    <dsp:sp modelId="{295D0990-24F1-4B3A-8373-ED6E80C60BE2}">
      <dsp:nvSpPr>
        <dsp:cNvPr id="0" name=""/>
        <dsp:cNvSpPr/>
      </dsp:nvSpPr>
      <dsp:spPr>
        <a:xfrm>
          <a:off x="1795644" y="674268"/>
          <a:ext cx="135978" cy="12140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14056"/>
              </a:lnTo>
              <a:lnTo>
                <a:pt x="135978" y="1214056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ED8C21F-2F94-45A6-8664-E49256BB3652}">
      <dsp:nvSpPr>
        <dsp:cNvPr id="0" name=""/>
        <dsp:cNvSpPr/>
      </dsp:nvSpPr>
      <dsp:spPr>
        <a:xfrm>
          <a:off x="1931623" y="1582672"/>
          <a:ext cx="1087828" cy="61130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-1050534"/>
              <a:satOff val="6329"/>
              <a:lumOff val="50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 smtClean="0"/>
            <a:t>경기 서부</a:t>
          </a:r>
          <a:endParaRPr lang="ko-KR" altLang="en-US" sz="1400" kern="1200" dirty="0"/>
        </a:p>
      </dsp:txBody>
      <dsp:txXfrm>
        <a:off x="1931623" y="1582672"/>
        <a:ext cx="1087828" cy="611304"/>
      </dsp:txXfrm>
    </dsp:sp>
    <dsp:sp modelId="{CF29321A-0D9A-4282-A992-064105D2002C}">
      <dsp:nvSpPr>
        <dsp:cNvPr id="0" name=""/>
        <dsp:cNvSpPr/>
      </dsp:nvSpPr>
      <dsp:spPr>
        <a:xfrm>
          <a:off x="1795644" y="674268"/>
          <a:ext cx="135978" cy="19739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73910"/>
              </a:lnTo>
              <a:lnTo>
                <a:pt x="135978" y="1973910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CA840EF-D6A6-4795-ADCB-B5AD8E94E67D}">
      <dsp:nvSpPr>
        <dsp:cNvPr id="0" name=""/>
        <dsp:cNvSpPr/>
      </dsp:nvSpPr>
      <dsp:spPr>
        <a:xfrm>
          <a:off x="1931623" y="2342526"/>
          <a:ext cx="1087828" cy="61130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-1313168"/>
              <a:satOff val="7911"/>
              <a:lumOff val="63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 smtClean="0"/>
            <a:t>호남</a:t>
          </a:r>
          <a:endParaRPr lang="ko-KR" altLang="en-US" sz="1400" kern="1200" dirty="0"/>
        </a:p>
      </dsp:txBody>
      <dsp:txXfrm>
        <a:off x="1931623" y="2342526"/>
        <a:ext cx="1087828" cy="611304"/>
      </dsp:txXfrm>
    </dsp:sp>
    <dsp:sp modelId="{1D46F5E4-70D6-47D0-9807-A2915E2E2F8A}">
      <dsp:nvSpPr>
        <dsp:cNvPr id="0" name=""/>
        <dsp:cNvSpPr/>
      </dsp:nvSpPr>
      <dsp:spPr>
        <a:xfrm>
          <a:off x="1795644" y="674268"/>
          <a:ext cx="135978" cy="273376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733764"/>
              </a:lnTo>
              <a:lnTo>
                <a:pt x="135978" y="2733764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7C5DF9C-0C3D-48B3-903C-4C7CB16F43E8}">
      <dsp:nvSpPr>
        <dsp:cNvPr id="0" name=""/>
        <dsp:cNvSpPr/>
      </dsp:nvSpPr>
      <dsp:spPr>
        <a:xfrm>
          <a:off x="1931623" y="3102381"/>
          <a:ext cx="1087828" cy="61130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-1575801"/>
              <a:satOff val="9494"/>
              <a:lumOff val="76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400" kern="1200" dirty="0" smtClean="0"/>
            <a:t>Etc…</a:t>
          </a:r>
          <a:endParaRPr lang="ko-KR" altLang="en-US" sz="1400" kern="1200" dirty="0"/>
        </a:p>
      </dsp:txBody>
      <dsp:txXfrm>
        <a:off x="1931623" y="3102381"/>
        <a:ext cx="1087828" cy="611304"/>
      </dsp:txXfrm>
    </dsp:sp>
    <dsp:sp modelId="{358A6F7A-ED6F-42BF-9ADB-AFA81FEC4627}">
      <dsp:nvSpPr>
        <dsp:cNvPr id="0" name=""/>
        <dsp:cNvSpPr/>
      </dsp:nvSpPr>
      <dsp:spPr>
        <a:xfrm>
          <a:off x="3316550" y="62963"/>
          <a:ext cx="1359786" cy="611304"/>
        </a:xfrm>
        <a:prstGeom prst="roundRect">
          <a:avLst>
            <a:gd name="adj" fmla="val 10000"/>
          </a:avLst>
        </a:prstGeom>
        <a:solidFill>
          <a:schemeClr val="accent4">
            <a:hueOff val="-2232385"/>
            <a:satOff val="13449"/>
            <a:lumOff val="107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lvl="0" algn="ctr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900" kern="1200" dirty="0" err="1" smtClean="0"/>
            <a:t>신분별</a:t>
          </a:r>
          <a:r>
            <a:rPr lang="ko-KR" altLang="en-US" sz="1900" kern="1200" dirty="0" smtClean="0"/>
            <a:t> 게시판</a:t>
          </a:r>
          <a:endParaRPr lang="ko-KR" altLang="en-US" sz="1900" kern="1200" dirty="0"/>
        </a:p>
      </dsp:txBody>
      <dsp:txXfrm>
        <a:off x="3316550" y="62963"/>
        <a:ext cx="1359786" cy="611304"/>
      </dsp:txXfrm>
    </dsp:sp>
    <dsp:sp modelId="{51451037-BCC1-41B7-9FDA-EB5D091465E5}">
      <dsp:nvSpPr>
        <dsp:cNvPr id="0" name=""/>
        <dsp:cNvSpPr/>
      </dsp:nvSpPr>
      <dsp:spPr>
        <a:xfrm>
          <a:off x="3452529" y="674268"/>
          <a:ext cx="135978" cy="4542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54201"/>
              </a:lnTo>
              <a:lnTo>
                <a:pt x="135978" y="454201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1FA2173-5830-432F-A1E0-0CDCB35D78AE}">
      <dsp:nvSpPr>
        <dsp:cNvPr id="0" name=""/>
        <dsp:cNvSpPr/>
      </dsp:nvSpPr>
      <dsp:spPr>
        <a:xfrm>
          <a:off x="3588508" y="822818"/>
          <a:ext cx="1087828" cy="61130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-1838435"/>
              <a:satOff val="11076"/>
              <a:lumOff val="88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 smtClean="0"/>
            <a:t>미성년자</a:t>
          </a:r>
          <a:endParaRPr lang="ko-KR" altLang="en-US" sz="1400" kern="1200" dirty="0"/>
        </a:p>
      </dsp:txBody>
      <dsp:txXfrm>
        <a:off x="3588508" y="822818"/>
        <a:ext cx="1087828" cy="611304"/>
      </dsp:txXfrm>
    </dsp:sp>
    <dsp:sp modelId="{721425CB-9CEC-4643-AFEC-C84162A9215F}">
      <dsp:nvSpPr>
        <dsp:cNvPr id="0" name=""/>
        <dsp:cNvSpPr/>
      </dsp:nvSpPr>
      <dsp:spPr>
        <a:xfrm>
          <a:off x="3452529" y="674268"/>
          <a:ext cx="135978" cy="12140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14056"/>
              </a:lnTo>
              <a:lnTo>
                <a:pt x="135978" y="1214056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DE1898F-D512-4E40-9E4A-B0E532AA2466}">
      <dsp:nvSpPr>
        <dsp:cNvPr id="0" name=""/>
        <dsp:cNvSpPr/>
      </dsp:nvSpPr>
      <dsp:spPr>
        <a:xfrm>
          <a:off x="3588508" y="1582672"/>
          <a:ext cx="1087828" cy="61130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-2101068"/>
              <a:satOff val="12658"/>
              <a:lumOff val="101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 smtClean="0"/>
            <a:t>대학생</a:t>
          </a:r>
          <a:endParaRPr lang="ko-KR" altLang="en-US" sz="1400" kern="1200" dirty="0"/>
        </a:p>
      </dsp:txBody>
      <dsp:txXfrm>
        <a:off x="3588508" y="1582672"/>
        <a:ext cx="1087828" cy="611304"/>
      </dsp:txXfrm>
    </dsp:sp>
    <dsp:sp modelId="{D8A987A0-073C-41E1-ACD7-BEB9806932B3}">
      <dsp:nvSpPr>
        <dsp:cNvPr id="0" name=""/>
        <dsp:cNvSpPr/>
      </dsp:nvSpPr>
      <dsp:spPr>
        <a:xfrm>
          <a:off x="3452529" y="674268"/>
          <a:ext cx="135978" cy="19739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73910"/>
              </a:lnTo>
              <a:lnTo>
                <a:pt x="135978" y="1973910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A97AE38-5ECC-4BCF-9E0A-7B3C6471917D}">
      <dsp:nvSpPr>
        <dsp:cNvPr id="0" name=""/>
        <dsp:cNvSpPr/>
      </dsp:nvSpPr>
      <dsp:spPr>
        <a:xfrm>
          <a:off x="3588508" y="2342526"/>
          <a:ext cx="1087828" cy="61130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-2363702"/>
              <a:satOff val="14241"/>
              <a:lumOff val="114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 smtClean="0"/>
            <a:t>직장인</a:t>
          </a:r>
          <a:endParaRPr lang="ko-KR" altLang="en-US" sz="1400" kern="1200" dirty="0"/>
        </a:p>
      </dsp:txBody>
      <dsp:txXfrm>
        <a:off x="3588508" y="2342526"/>
        <a:ext cx="1087828" cy="611304"/>
      </dsp:txXfrm>
    </dsp:sp>
    <dsp:sp modelId="{679E161A-8FE8-43B3-955F-99285F7AF4CC}">
      <dsp:nvSpPr>
        <dsp:cNvPr id="0" name=""/>
        <dsp:cNvSpPr/>
      </dsp:nvSpPr>
      <dsp:spPr>
        <a:xfrm>
          <a:off x="3452529" y="674268"/>
          <a:ext cx="135978" cy="273376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733764"/>
              </a:lnTo>
              <a:lnTo>
                <a:pt x="135978" y="2733764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CCF5D9A-C9CF-475B-BB5A-081594C443D8}">
      <dsp:nvSpPr>
        <dsp:cNvPr id="0" name=""/>
        <dsp:cNvSpPr/>
      </dsp:nvSpPr>
      <dsp:spPr>
        <a:xfrm>
          <a:off x="3588508" y="3102381"/>
          <a:ext cx="1087828" cy="61130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-2626335"/>
              <a:satOff val="15823"/>
              <a:lumOff val="126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400" kern="1200" dirty="0" smtClean="0"/>
            <a:t>Etc…</a:t>
          </a:r>
          <a:endParaRPr lang="ko-KR" altLang="en-US" sz="1400" kern="1200" dirty="0"/>
        </a:p>
      </dsp:txBody>
      <dsp:txXfrm>
        <a:off x="3588508" y="3102381"/>
        <a:ext cx="1087828" cy="611304"/>
      </dsp:txXfrm>
    </dsp:sp>
    <dsp:sp modelId="{AF9D5B1C-EE6E-4D95-A4FB-2CE82EFAA3F6}">
      <dsp:nvSpPr>
        <dsp:cNvPr id="0" name=""/>
        <dsp:cNvSpPr/>
      </dsp:nvSpPr>
      <dsp:spPr>
        <a:xfrm>
          <a:off x="4973435" y="62963"/>
          <a:ext cx="1359786" cy="611304"/>
        </a:xfrm>
        <a:prstGeom prst="roundRect">
          <a:avLst>
            <a:gd name="adj" fmla="val 10000"/>
          </a:avLst>
        </a:prstGeom>
        <a:solidFill>
          <a:schemeClr val="accent4">
            <a:hueOff val="-3348577"/>
            <a:satOff val="20174"/>
            <a:lumOff val="161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lvl="0" algn="ctr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900" kern="1200" dirty="0" smtClean="0"/>
            <a:t>정보 게시판</a:t>
          </a:r>
          <a:endParaRPr lang="ko-KR" altLang="en-US" sz="1900" kern="1200" dirty="0"/>
        </a:p>
      </dsp:txBody>
      <dsp:txXfrm>
        <a:off x="4973435" y="62963"/>
        <a:ext cx="1359786" cy="611304"/>
      </dsp:txXfrm>
    </dsp:sp>
    <dsp:sp modelId="{49E5268F-F725-44A2-AA8F-1215CD087E07}">
      <dsp:nvSpPr>
        <dsp:cNvPr id="0" name=""/>
        <dsp:cNvSpPr/>
      </dsp:nvSpPr>
      <dsp:spPr>
        <a:xfrm>
          <a:off x="5109414" y="674268"/>
          <a:ext cx="135978" cy="4542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54201"/>
              </a:lnTo>
              <a:lnTo>
                <a:pt x="135978" y="454201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60EEFA2-9066-449A-BB2E-138754C7F81F}">
      <dsp:nvSpPr>
        <dsp:cNvPr id="0" name=""/>
        <dsp:cNvSpPr/>
      </dsp:nvSpPr>
      <dsp:spPr>
        <a:xfrm>
          <a:off x="5245393" y="822818"/>
          <a:ext cx="1087828" cy="61130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-2888969"/>
              <a:satOff val="17405"/>
              <a:lumOff val="139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 smtClean="0"/>
            <a:t>관리자 인증</a:t>
          </a:r>
          <a:endParaRPr lang="en-US" altLang="ko-KR" sz="1400" kern="1200" dirty="0" smtClean="0"/>
        </a:p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 smtClean="0"/>
            <a:t>게시판</a:t>
          </a:r>
          <a:endParaRPr lang="ko-KR" altLang="en-US" sz="1400" kern="1200" dirty="0"/>
        </a:p>
      </dsp:txBody>
      <dsp:txXfrm>
        <a:off x="5245393" y="822818"/>
        <a:ext cx="1087828" cy="611304"/>
      </dsp:txXfrm>
    </dsp:sp>
    <dsp:sp modelId="{9EC825B6-99E1-4930-98A6-F3439539A2B7}">
      <dsp:nvSpPr>
        <dsp:cNvPr id="0" name=""/>
        <dsp:cNvSpPr/>
      </dsp:nvSpPr>
      <dsp:spPr>
        <a:xfrm>
          <a:off x="5109414" y="674268"/>
          <a:ext cx="135978" cy="12140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14056"/>
              </a:lnTo>
              <a:lnTo>
                <a:pt x="135978" y="1214056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76545A6-3132-4EEF-9E72-91043CC69919}">
      <dsp:nvSpPr>
        <dsp:cNvPr id="0" name=""/>
        <dsp:cNvSpPr/>
      </dsp:nvSpPr>
      <dsp:spPr>
        <a:xfrm>
          <a:off x="5245393" y="1582672"/>
          <a:ext cx="1087828" cy="61130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-3151602"/>
              <a:satOff val="18988"/>
              <a:lumOff val="152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 smtClean="0"/>
            <a:t>인테리어</a:t>
          </a:r>
          <a:endParaRPr lang="ko-KR" altLang="en-US" sz="1400" kern="1200" dirty="0"/>
        </a:p>
      </dsp:txBody>
      <dsp:txXfrm>
        <a:off x="5245393" y="1582672"/>
        <a:ext cx="1087828" cy="611304"/>
      </dsp:txXfrm>
    </dsp:sp>
    <dsp:sp modelId="{1ACCDED2-9E25-4247-A550-BE0327BF3143}">
      <dsp:nvSpPr>
        <dsp:cNvPr id="0" name=""/>
        <dsp:cNvSpPr/>
      </dsp:nvSpPr>
      <dsp:spPr>
        <a:xfrm>
          <a:off x="5109414" y="674268"/>
          <a:ext cx="135978" cy="19739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73910"/>
              </a:lnTo>
              <a:lnTo>
                <a:pt x="135978" y="1973910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F3D77C3-C9E3-4032-A818-00E554E3949A}">
      <dsp:nvSpPr>
        <dsp:cNvPr id="0" name=""/>
        <dsp:cNvSpPr/>
      </dsp:nvSpPr>
      <dsp:spPr>
        <a:xfrm>
          <a:off x="5245393" y="2342526"/>
          <a:ext cx="1087828" cy="61130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-3414236"/>
              <a:satOff val="20570"/>
              <a:lumOff val="164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 smtClean="0"/>
            <a:t>요리</a:t>
          </a:r>
          <a:endParaRPr lang="ko-KR" altLang="en-US" sz="1400" kern="1200" dirty="0"/>
        </a:p>
      </dsp:txBody>
      <dsp:txXfrm>
        <a:off x="5245393" y="2342526"/>
        <a:ext cx="1087828" cy="611304"/>
      </dsp:txXfrm>
    </dsp:sp>
    <dsp:sp modelId="{B0D4BFE6-2716-4D19-8668-4806C4342B06}">
      <dsp:nvSpPr>
        <dsp:cNvPr id="0" name=""/>
        <dsp:cNvSpPr/>
      </dsp:nvSpPr>
      <dsp:spPr>
        <a:xfrm>
          <a:off x="5109414" y="674268"/>
          <a:ext cx="135978" cy="273376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733764"/>
              </a:lnTo>
              <a:lnTo>
                <a:pt x="135978" y="2733764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91719DA-4DAA-4466-967C-AE9F588146FE}">
      <dsp:nvSpPr>
        <dsp:cNvPr id="0" name=""/>
        <dsp:cNvSpPr/>
      </dsp:nvSpPr>
      <dsp:spPr>
        <a:xfrm>
          <a:off x="5245393" y="3102381"/>
          <a:ext cx="1087828" cy="61130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-3676869"/>
              <a:satOff val="22152"/>
              <a:lumOff val="177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 smtClean="0"/>
            <a:t>청소</a:t>
          </a:r>
          <a:endParaRPr lang="ko-KR" altLang="en-US" sz="1400" kern="1200" dirty="0"/>
        </a:p>
      </dsp:txBody>
      <dsp:txXfrm>
        <a:off x="5245393" y="3102381"/>
        <a:ext cx="1087828" cy="611304"/>
      </dsp:txXfrm>
    </dsp:sp>
    <dsp:sp modelId="{E4713C67-C607-404C-BC94-EF2B75790C86}">
      <dsp:nvSpPr>
        <dsp:cNvPr id="0" name=""/>
        <dsp:cNvSpPr/>
      </dsp:nvSpPr>
      <dsp:spPr>
        <a:xfrm>
          <a:off x="5109414" y="674268"/>
          <a:ext cx="135978" cy="349361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493618"/>
              </a:lnTo>
              <a:lnTo>
                <a:pt x="135978" y="3493618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77EBE7A-F5CB-45F1-98C7-1AFD99589E9E}">
      <dsp:nvSpPr>
        <dsp:cNvPr id="0" name=""/>
        <dsp:cNvSpPr/>
      </dsp:nvSpPr>
      <dsp:spPr>
        <a:xfrm>
          <a:off x="5245393" y="3862235"/>
          <a:ext cx="1087828" cy="61130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-3939503"/>
              <a:satOff val="23734"/>
              <a:lumOff val="190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400" kern="1200" dirty="0" smtClean="0"/>
            <a:t>Etc…</a:t>
          </a:r>
          <a:endParaRPr lang="ko-KR" altLang="en-US" sz="1400" kern="1200" dirty="0"/>
        </a:p>
      </dsp:txBody>
      <dsp:txXfrm>
        <a:off x="5245393" y="3862235"/>
        <a:ext cx="1087828" cy="611304"/>
      </dsp:txXfrm>
    </dsp:sp>
    <dsp:sp modelId="{4504AE63-09ED-4922-9582-0D411B5FC1DD}">
      <dsp:nvSpPr>
        <dsp:cNvPr id="0" name=""/>
        <dsp:cNvSpPr/>
      </dsp:nvSpPr>
      <dsp:spPr>
        <a:xfrm>
          <a:off x="6630321" y="62963"/>
          <a:ext cx="1359786" cy="611304"/>
        </a:xfrm>
        <a:prstGeom prst="roundRect">
          <a:avLst>
            <a:gd name="adj" fmla="val 10000"/>
          </a:avLst>
        </a:prstGeom>
        <a:solidFill>
          <a:schemeClr val="accent4">
            <a:hueOff val="-4464770"/>
            <a:satOff val="26899"/>
            <a:lumOff val="215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lvl="0" algn="ctr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900" kern="1200" dirty="0" smtClean="0"/>
            <a:t>기타</a:t>
          </a:r>
          <a:endParaRPr lang="ko-KR" altLang="en-US" sz="1900" kern="1200" dirty="0"/>
        </a:p>
      </dsp:txBody>
      <dsp:txXfrm>
        <a:off x="6630321" y="62963"/>
        <a:ext cx="1359786" cy="611304"/>
      </dsp:txXfrm>
    </dsp:sp>
    <dsp:sp modelId="{DF7CD66D-454B-4370-AFBA-02FEACF19486}">
      <dsp:nvSpPr>
        <dsp:cNvPr id="0" name=""/>
        <dsp:cNvSpPr/>
      </dsp:nvSpPr>
      <dsp:spPr>
        <a:xfrm>
          <a:off x="6766299" y="674268"/>
          <a:ext cx="135978" cy="4542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54201"/>
              </a:lnTo>
              <a:lnTo>
                <a:pt x="135978" y="454201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8E35B73-C3EB-472C-B027-08BFF6C51897}">
      <dsp:nvSpPr>
        <dsp:cNvPr id="0" name=""/>
        <dsp:cNvSpPr/>
      </dsp:nvSpPr>
      <dsp:spPr>
        <a:xfrm>
          <a:off x="6902278" y="822818"/>
          <a:ext cx="1087828" cy="61130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-4202136"/>
              <a:satOff val="25317"/>
              <a:lumOff val="202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 smtClean="0"/>
            <a:t>자기소개</a:t>
          </a:r>
          <a:endParaRPr lang="ko-KR" altLang="en-US" sz="1400" kern="1200" dirty="0"/>
        </a:p>
      </dsp:txBody>
      <dsp:txXfrm>
        <a:off x="6902278" y="822818"/>
        <a:ext cx="1087828" cy="611304"/>
      </dsp:txXfrm>
    </dsp:sp>
    <dsp:sp modelId="{5F06E267-F668-4519-AD4B-CBF903A3E571}">
      <dsp:nvSpPr>
        <dsp:cNvPr id="0" name=""/>
        <dsp:cNvSpPr/>
      </dsp:nvSpPr>
      <dsp:spPr>
        <a:xfrm>
          <a:off x="6766299" y="674268"/>
          <a:ext cx="135978" cy="12140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14056"/>
              </a:lnTo>
              <a:lnTo>
                <a:pt x="135978" y="1214056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2F7746A-3C44-4675-8DC7-6F580CCF08A6}">
      <dsp:nvSpPr>
        <dsp:cNvPr id="0" name=""/>
        <dsp:cNvSpPr/>
      </dsp:nvSpPr>
      <dsp:spPr>
        <a:xfrm>
          <a:off x="6902278" y="1582672"/>
          <a:ext cx="1087828" cy="61130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-4464770"/>
              <a:satOff val="26899"/>
              <a:lumOff val="215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 smtClean="0"/>
            <a:t>전문가 </a:t>
          </a:r>
          <a:endParaRPr lang="en-US" altLang="ko-KR" sz="1400" kern="1200" dirty="0" smtClean="0"/>
        </a:p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 smtClean="0"/>
            <a:t>인증합니다</a:t>
          </a:r>
          <a:endParaRPr lang="ko-KR" altLang="en-US" sz="1400" kern="1200" dirty="0"/>
        </a:p>
      </dsp:txBody>
      <dsp:txXfrm>
        <a:off x="6902278" y="1582672"/>
        <a:ext cx="1087828" cy="611304"/>
      </dsp:txXfrm>
    </dsp:sp>
  </dsp:spTree>
</dsp:drawing>
</file>

<file path=ppt/diagrams/drawing2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41A80689-471F-41B8-9353-C744A9CA62D7}">
      <dsp:nvSpPr>
        <dsp:cNvPr id="0" name=""/>
        <dsp:cNvSpPr/>
      </dsp:nvSpPr>
      <dsp:spPr>
        <a:xfrm rot="16200000">
          <a:off x="662129" y="-662129"/>
          <a:ext cx="2528168" cy="3852428"/>
        </a:xfrm>
        <a:prstGeom prst="round1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177800" numCol="1" spcCol="1270" anchor="t" anchorCtr="0">
          <a:noAutofit/>
        </a:bodyPr>
        <a:lstStyle/>
        <a:p>
          <a:pPr lvl="0" algn="l" defTabSz="1111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500" kern="1200" dirty="0" smtClean="0"/>
            <a:t>프로그래밍 언어</a:t>
          </a:r>
          <a:endParaRPr lang="ko-KR" altLang="en-US" sz="2500" kern="1200" dirty="0"/>
        </a:p>
        <a:p>
          <a:pPr marL="228600" lvl="1" indent="-228600" algn="l" defTabSz="11112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ko-KR" sz="2500" kern="1200" dirty="0" smtClean="0"/>
            <a:t>HTML5</a:t>
          </a:r>
          <a:endParaRPr lang="ko-KR" altLang="en-US" sz="2500" kern="1200" dirty="0"/>
        </a:p>
        <a:p>
          <a:pPr marL="228600" lvl="1" indent="-228600" algn="l" defTabSz="11112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ko-KR" sz="2500" kern="1200" dirty="0" smtClean="0"/>
            <a:t>CSS3</a:t>
          </a:r>
          <a:endParaRPr lang="ko-KR" altLang="en-US" sz="2500" kern="1200" dirty="0"/>
        </a:p>
        <a:p>
          <a:pPr marL="228600" lvl="1" indent="-228600" algn="l" defTabSz="11112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ko-KR" sz="2500" kern="1200" dirty="0" err="1" smtClean="0"/>
            <a:t>Javascript</a:t>
          </a:r>
          <a:endParaRPr lang="ko-KR" altLang="en-US" sz="2500" kern="1200" dirty="0"/>
        </a:p>
        <a:p>
          <a:pPr marL="228600" lvl="1" indent="-228600" algn="l" defTabSz="11112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ko-KR" sz="2500" kern="1200" dirty="0" smtClean="0"/>
            <a:t>JSP</a:t>
          </a:r>
          <a:endParaRPr lang="ko-KR" altLang="en-US" sz="2500" kern="1200" dirty="0"/>
        </a:p>
      </dsp:txBody>
      <dsp:txXfrm rot="16200000">
        <a:off x="978150" y="-978150"/>
        <a:ext cx="1896126" cy="3852428"/>
      </dsp:txXfrm>
    </dsp:sp>
    <dsp:sp modelId="{B44E9E7E-2DE3-4FA8-8DF3-7A9ECCC05C83}">
      <dsp:nvSpPr>
        <dsp:cNvPr id="0" name=""/>
        <dsp:cNvSpPr/>
      </dsp:nvSpPr>
      <dsp:spPr>
        <a:xfrm>
          <a:off x="3852428" y="0"/>
          <a:ext cx="3852428" cy="2528168"/>
        </a:xfrm>
        <a:prstGeom prst="round1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177800" numCol="1" spcCol="1270" anchor="t" anchorCtr="0">
          <a:noAutofit/>
        </a:bodyPr>
        <a:lstStyle/>
        <a:p>
          <a:pPr lvl="0" algn="l" defTabSz="1111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500" kern="1200" dirty="0" smtClean="0"/>
            <a:t>OS</a:t>
          </a:r>
          <a:endParaRPr lang="ko-KR" altLang="en-US" sz="2500" kern="1200" dirty="0"/>
        </a:p>
        <a:p>
          <a:pPr marL="228600" lvl="1" indent="-228600" algn="l" defTabSz="11112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ko-KR" sz="2500" kern="1200" dirty="0" smtClean="0"/>
            <a:t>Linux</a:t>
          </a:r>
          <a:endParaRPr lang="ko-KR" altLang="en-US" sz="2500" kern="1200" dirty="0"/>
        </a:p>
      </dsp:txBody>
      <dsp:txXfrm>
        <a:off x="3852428" y="0"/>
        <a:ext cx="3852428" cy="1896126"/>
      </dsp:txXfrm>
    </dsp:sp>
    <dsp:sp modelId="{DE72B0A1-0E5A-4FA7-B499-64CEC3271D76}">
      <dsp:nvSpPr>
        <dsp:cNvPr id="0" name=""/>
        <dsp:cNvSpPr/>
      </dsp:nvSpPr>
      <dsp:spPr>
        <a:xfrm rot="10800000">
          <a:off x="0" y="2528168"/>
          <a:ext cx="3852428" cy="2528168"/>
        </a:xfrm>
        <a:prstGeom prst="round1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lvl="0" algn="l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500" kern="1200" dirty="0" smtClean="0"/>
            <a:t/>
          </a:r>
          <a:br>
            <a:rPr lang="en-US" altLang="ko-KR" sz="1500" kern="1200" dirty="0" smtClean="0"/>
          </a:br>
          <a:r>
            <a:rPr lang="en-US" altLang="ko-KR" sz="2500" kern="1200" dirty="0" smtClean="0"/>
            <a:t>DB</a:t>
          </a:r>
          <a:endParaRPr lang="ko-KR" altLang="en-US" sz="2500" kern="1200" dirty="0"/>
        </a:p>
        <a:p>
          <a:pPr marL="228600" lvl="1" indent="-228600" algn="l" defTabSz="11112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ko-KR" sz="2500" kern="1200" dirty="0" smtClean="0"/>
            <a:t>Oracle</a:t>
          </a:r>
          <a:endParaRPr lang="ko-KR" altLang="en-US" sz="2500" kern="1200" dirty="0"/>
        </a:p>
      </dsp:txBody>
      <dsp:txXfrm rot="10800000">
        <a:off x="0" y="3160209"/>
        <a:ext cx="3852428" cy="1896126"/>
      </dsp:txXfrm>
    </dsp:sp>
    <dsp:sp modelId="{797F8BC2-9AE3-495D-BF5A-33556A14D23B}">
      <dsp:nvSpPr>
        <dsp:cNvPr id="0" name=""/>
        <dsp:cNvSpPr/>
      </dsp:nvSpPr>
      <dsp:spPr>
        <a:xfrm rot="5400000">
          <a:off x="4514558" y="1866038"/>
          <a:ext cx="2528168" cy="3852428"/>
        </a:xfrm>
        <a:prstGeom prst="round1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lvl="0" algn="l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altLang="ko-KR" sz="1500" kern="1200" dirty="0" smtClean="0"/>
        </a:p>
        <a:p>
          <a:pPr lvl="0" algn="l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500" kern="1200" dirty="0" smtClean="0"/>
            <a:t>서버</a:t>
          </a:r>
          <a:endParaRPr lang="ko-KR" altLang="en-US" sz="2500" kern="1200" dirty="0"/>
        </a:p>
        <a:p>
          <a:pPr marL="228600" lvl="1" indent="-228600" algn="l" defTabSz="11112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ko-KR" sz="2500" kern="1200" dirty="0" smtClean="0"/>
            <a:t>Apache Tomcat</a:t>
          </a:r>
          <a:endParaRPr lang="ko-KR" altLang="en-US" sz="2500" kern="1200" dirty="0"/>
        </a:p>
      </dsp:txBody>
      <dsp:txXfrm rot="5400000">
        <a:off x="4830579" y="2182058"/>
        <a:ext cx="1896126" cy="3852428"/>
      </dsp:txXfrm>
    </dsp:sp>
    <dsp:sp modelId="{49505510-5937-4615-8922-3564A1C27C02}">
      <dsp:nvSpPr>
        <dsp:cNvPr id="0" name=""/>
        <dsp:cNvSpPr/>
      </dsp:nvSpPr>
      <dsp:spPr>
        <a:xfrm>
          <a:off x="2487246" y="1721846"/>
          <a:ext cx="2730362" cy="1612642"/>
        </a:xfrm>
        <a:prstGeom prst="roundRect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300" kern="1200" dirty="0" smtClean="0"/>
            <a:t>Window 7</a:t>
          </a:r>
        </a:p>
        <a:p>
          <a:pPr lvl="0" algn="ctr" defTabSz="1022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300" kern="1200" dirty="0" smtClean="0"/>
            <a:t>Internet </a:t>
          </a:r>
          <a:r>
            <a:rPr lang="en-US" altLang="ko-KR" sz="2300" kern="1200" dirty="0" err="1" smtClean="0"/>
            <a:t>Explor</a:t>
          </a:r>
          <a:r>
            <a:rPr lang="en-US" altLang="ko-KR" sz="2300" kern="1200" dirty="0" smtClean="0"/>
            <a:t> 11</a:t>
          </a:r>
          <a:endParaRPr lang="ko-KR" altLang="en-US" sz="2300" kern="1200" dirty="0"/>
        </a:p>
      </dsp:txBody>
      <dsp:txXfrm>
        <a:off x="2487246" y="1721846"/>
        <a:ext cx="2730362" cy="161264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matrix1">
  <dgm:title val=""/>
  <dgm:desc val=""/>
  <dgm:catLst>
    <dgm:cat type="matrix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clrData>
  <dgm:layoutNode name="diagram">
    <dgm:varLst>
      <dgm:chMax val="1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ctrX" for="ch" forName="matrix" refType="w" fact="0.5"/>
      <dgm:constr type="ctrY" for="ch" forName="matrix" refType="h" fact="0.5"/>
      <dgm:constr type="w" for="ch" forName="matrix" refType="w"/>
      <dgm:constr type="h" for="ch" forName="matrix" refType="h"/>
      <dgm:constr type="ctrX" for="ch" forName="centerTile" refType="w" fact="0.5"/>
      <dgm:constr type="ctrY" for="ch" forName="centerTile" refType="h" fact="0.5"/>
      <dgm:constr type="w" for="ch" forName="centerTile" refType="w" fact="0.3"/>
      <dgm:constr type="h" for="ch" forName="centerTile" refType="h" fact="0.25"/>
      <dgm:constr type="primFontSz" for="des" ptType="node" op="equ" val="65"/>
    </dgm:constrLst>
    <dgm:ruleLst/>
    <dgm:choose name="Name0">
      <dgm:if name="Name1" axis="ch" ptType="node" func="cnt" op="gte" val="1">
        <dgm:layoutNode name="matrix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tile1"/>
            <dgm:constr type="t" for="ch" forName="tile1"/>
            <dgm:constr type="r" for="ch" forName="tile1" refType="w" fact="0.5"/>
            <dgm:constr type="b" for="ch" forName="tile1" refType="h" fact="0.5"/>
            <dgm:constr type="l" for="ch" forName="tile1text" refType="l" refFor="ch" refForName="tile1"/>
            <dgm:constr type="t" for="ch" forName="tile1text" refType="t" refFor="ch" refForName="tile1"/>
            <dgm:constr type="w" for="ch" forName="tile1text" refType="w" refFor="ch" refForName="tile1"/>
            <dgm:constr type="h" for="ch" forName="tile1text" refType="h" refFor="ch" refForName="tile1" fact="0.75"/>
            <dgm:constr type="r" for="ch" forName="tile2" refType="w"/>
            <dgm:constr type="t" for="ch" forName="tile2"/>
            <dgm:constr type="l" for="ch" forName="tile2" refType="w" fact="0.5"/>
            <dgm:constr type="b" for="ch" forName="tile2" refType="h" fact="0.5"/>
            <dgm:constr type="r" for="ch" forName="tile2text" refType="r" refFor="ch" refForName="tile2"/>
            <dgm:constr type="t" for="ch" forName="tile2text" refType="t" refFor="ch" refForName="tile2"/>
            <dgm:constr type="w" for="ch" forName="tile2text" refType="w" refFor="ch" refForName="tile2"/>
            <dgm:constr type="h" for="ch" forName="tile2text" refType="h" refFor="ch" refForName="tile2" fact="0.75"/>
            <dgm:constr type="l" for="ch" forName="tile3"/>
            <dgm:constr type="b" for="ch" forName="tile3" refType="h"/>
            <dgm:constr type="r" for="ch" forName="tile3" refType="w" fact="0.5"/>
            <dgm:constr type="t" for="ch" forName="tile3" refType="h" fact="0.5"/>
            <dgm:constr type="l" for="ch" forName="tile3text" refType="l" refFor="ch" refForName="tile3"/>
            <dgm:constr type="b" for="ch" forName="tile3text" refType="b" refFor="ch" refForName="tile3"/>
            <dgm:constr type="w" for="ch" forName="tile3text" refType="w" refFor="ch" refForName="tile3"/>
            <dgm:constr type="h" for="ch" forName="tile3text" refType="h" refFor="ch" refForName="tile3" fact="0.75"/>
            <dgm:constr type="r" for="ch" forName="tile4" refType="w"/>
            <dgm:constr type="b" for="ch" forName="tile4" refType="h"/>
            <dgm:constr type="l" for="ch" forName="tile4" refType="w" fact="0.5"/>
            <dgm:constr type="t" for="ch" forName="tile4" refType="h" fact="0.5"/>
            <dgm:constr type="r" for="ch" forName="tile4text" refType="r" refFor="ch" refForName="tile4"/>
            <dgm:constr type="b" for="ch" forName="tile4text" refType="b" refFor="ch" refForName="tile4"/>
            <dgm:constr type="w" for="ch" forName="tile4text" refType="w" refFor="ch" refForName="tile4"/>
            <dgm:constr type="h" for="ch" forName="tile4text" refType="h" refFor="ch" refForName="tile4" fact="0.75"/>
          </dgm:constrLst>
          <dgm:ruleLst/>
          <dgm:layoutNode name="tile1" styleLbl="node1">
            <dgm:alg type="sp"/>
            <dgm:shape xmlns:r="http://schemas.openxmlformats.org/officeDocument/2006/relationships" rot="270" type="round1Rect" r:blip="">
              <dgm:adjLst/>
            </dgm:shape>
            <dgm:choose name="Name2">
              <dgm:if name="Name3" func="var" arg="dir" op="equ" val="norm">
                <dgm:presOf axis="ch ch desOrSelf" ptType="node node node" st="1 1 1" cnt="1 1 0"/>
              </dgm:if>
              <dgm:else name="Name4">
                <dgm:presOf axis="ch ch desOrSelf" ptType="node node node" st="1 2 1" cnt="1 1 0"/>
              </dgm:else>
            </dgm:choose>
            <dgm:constrLst/>
            <dgm:ruleLst/>
          </dgm:layoutNode>
          <dgm:layoutNode name="tile1text" styleLbl="node1">
            <dgm:varLst>
              <dgm:chMax val="0"/>
              <dgm:chPref val="0"/>
              <dgm:bulletEnabled val="1"/>
            </dgm:varLst>
            <dgm:choose name="Name5">
              <dgm:if name="Name6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7">
                <dgm:alg type="tx"/>
              </dgm:else>
            </dgm:choose>
            <dgm:shape xmlns:r="http://schemas.openxmlformats.org/officeDocument/2006/relationships" rot="270" type="rect" r:blip="" hideGeom="1">
              <dgm:adjLst>
                <dgm:adj idx="1" val="0.2"/>
              </dgm:adjLst>
            </dgm:shape>
            <dgm:choose name="Name8">
              <dgm:if name="Name9" func="var" arg="dir" op="equ" val="norm">
                <dgm:presOf axis="ch ch desOrSelf" ptType="node node node" st="1 1 1" cnt="1 1 0"/>
              </dgm:if>
              <dgm:else name="Name10">
                <dgm:presOf axis="ch ch desOrSelf" ptType="node node node" st="1 2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2" styleLbl="node1">
            <dgm:alg type="sp"/>
            <dgm:shape xmlns:r="http://schemas.openxmlformats.org/officeDocument/2006/relationships" type="round1Rect" r:blip="">
              <dgm:adjLst/>
            </dgm:shape>
            <dgm:choose name="Name11">
              <dgm:if name="Name12" func="var" arg="dir" op="equ" val="norm">
                <dgm:presOf axis="ch ch desOrSelf" ptType="node node node" st="1 2 1" cnt="1 1 0"/>
              </dgm:if>
              <dgm:else name="Name13">
                <dgm:presOf axis="ch ch desOrSelf" ptType="node node node" st="1 1 1" cnt="1 1 0"/>
              </dgm:else>
            </dgm:choose>
            <dgm:constrLst/>
            <dgm:ruleLst/>
          </dgm:layoutNode>
          <dgm:layoutNode name="tile2text" styleLbl="node1">
            <dgm:varLst>
              <dgm:chMax val="0"/>
              <dgm:chPref val="0"/>
              <dgm:bulletEnabled val="1"/>
            </dgm:varLst>
            <dgm:choose name="Name14">
              <dgm:if name="Name15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16">
                <dgm:alg type="tx"/>
              </dgm:else>
            </dgm:choose>
            <dgm:shape xmlns:r="http://schemas.openxmlformats.org/officeDocument/2006/relationships" type="rect" r:blip="" hideGeom="1">
              <dgm:adjLst/>
            </dgm:shape>
            <dgm:choose name="Name17">
              <dgm:if name="Name18" func="var" arg="dir" op="equ" val="norm">
                <dgm:presOf axis="ch ch desOrSelf" ptType="node node node" st="1 2 1" cnt="1 1 0"/>
              </dgm:if>
              <dgm:else name="Name19">
                <dgm:presOf axis="ch ch desOrSelf" ptType="node node node" st="1 1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3" styleLbl="node1">
            <dgm:alg type="sp"/>
            <dgm:shape xmlns:r="http://schemas.openxmlformats.org/officeDocument/2006/relationships" rot="180" type="round1Rect" r:blip="">
              <dgm:adjLst/>
            </dgm:shape>
            <dgm:choose name="Name20">
              <dgm:if name="Name21" func="var" arg="dir" op="equ" val="norm">
                <dgm:presOf axis="ch ch desOrSelf" ptType="node node node" st="1 3 1" cnt="1 1 0"/>
              </dgm:if>
              <dgm:else name="Name22">
                <dgm:presOf axis="ch ch desOrSelf" ptType="node node node" st="1 4 1" cnt="1 1 0"/>
              </dgm:else>
            </dgm:choose>
            <dgm:constrLst/>
            <dgm:ruleLst/>
          </dgm:layoutNode>
          <dgm:layoutNode name="tile3text" styleLbl="node1">
            <dgm:varLst>
              <dgm:chMax val="0"/>
              <dgm:chPref val="0"/>
              <dgm:bulletEnabled val="1"/>
            </dgm:varLst>
            <dgm:choose name="Name23">
              <dgm:if name="Name24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25">
                <dgm:alg type="tx"/>
              </dgm:else>
            </dgm:choose>
            <dgm:shape xmlns:r="http://schemas.openxmlformats.org/officeDocument/2006/relationships" rot="180" type="rect" r:blip="" hideGeom="1">
              <dgm:adjLst/>
            </dgm:shape>
            <dgm:choose name="Name26">
              <dgm:if name="Name27" func="var" arg="dir" op="equ" val="norm">
                <dgm:presOf axis="ch ch desOrSelf" ptType="node node node" st="1 3 1" cnt="1 1 0"/>
              </dgm:if>
              <dgm:else name="Name28">
                <dgm:presOf axis="ch ch desOrSelf" ptType="node node node" st="1 4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4" styleLbl="node1">
            <dgm:alg type="sp"/>
            <dgm:shape xmlns:r="http://schemas.openxmlformats.org/officeDocument/2006/relationships" rot="90" type="round1Rect" r:blip="">
              <dgm:adjLst/>
            </dgm:shape>
            <dgm:choose name="Name29">
              <dgm:if name="Name30" func="var" arg="dir" op="equ" val="norm">
                <dgm:presOf axis="ch ch desOrSelf" ptType="node node node" st="1 4 1" cnt="1 1 0"/>
              </dgm:if>
              <dgm:else name="Name31">
                <dgm:presOf axis="ch ch desOrSelf" ptType="node node node" st="1 3 1" cnt="1 1 0"/>
              </dgm:else>
            </dgm:choose>
            <dgm:constrLst/>
            <dgm:ruleLst/>
          </dgm:layoutNode>
          <dgm:layoutNode name="tile4text" styleLbl="node1">
            <dgm:varLst>
              <dgm:chMax val="0"/>
              <dgm:chPref val="0"/>
              <dgm:bulletEnabled val="1"/>
            </dgm:varLst>
            <dgm:choose name="Name32">
              <dgm:if name="Name33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34">
                <dgm:alg type="tx"/>
              </dgm:else>
            </dgm:choose>
            <dgm:shape xmlns:r="http://schemas.openxmlformats.org/officeDocument/2006/relationships" rot="90" type="rect" r:blip="" hideGeom="1">
              <dgm:adjLst/>
            </dgm:shape>
            <dgm:choose name="Name35">
              <dgm:if name="Name36" func="var" arg="dir" op="equ" val="norm">
                <dgm:presOf axis="ch ch desOrSelf" ptType="node node node" st="1 4 1" cnt="1 1 0"/>
              </dgm:if>
              <dgm:else name="Name37">
                <dgm:presOf axis="ch ch desOrSelf" ptType="node node node" st="1 3 1" cnt="1 1 0"/>
              </dgm:else>
            </dgm:choose>
            <dgm:constrLst/>
            <dgm:ruleLst>
              <dgm:rule type="primFontSz" val="5" fact="NaN" max="NaN"/>
            </dgm:ruleLst>
          </dgm:layoutNode>
        </dgm:layoutNode>
        <dgm:layoutNode name="centerTile" styleLbl="fgShp">
          <dgm:varLst>
            <dgm:chMax val="0"/>
            <dgm:chPref val="0"/>
          </dgm:varLst>
          <dgm:alg type="tx"/>
          <dgm:shape xmlns:r="http://schemas.openxmlformats.org/officeDocument/2006/relationships" type="roundRect" r:blip="">
            <dgm:adjLst/>
          </dgm:shape>
          <dgm:presOf axis="ch" ptType="node" cnt="1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8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D61E90-0673-492B-AF85-7C443FF22B7F}" type="datetimeFigureOut">
              <a:rPr lang="ko-KR" altLang="en-US" smtClean="0"/>
              <a:pPr/>
              <a:t>2014-10-16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2A0C37-5B72-4709-B94E-5B4C0A8931B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AB0A7-2B24-4E7B-B705-486CF1EF3676}" type="datetime1">
              <a:rPr lang="ko-KR" altLang="en-US" smtClean="0"/>
              <a:pPr/>
              <a:t>2014-10-16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  <p:pic>
        <p:nvPicPr>
          <p:cNvPr id="1026" name="Picture 2" descr="C:\Program Files (x86)\Microsoft Office\MEDIA\CAGCAT10\j0185604.wmf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12360" y="260647"/>
            <a:ext cx="1066646" cy="1067703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92FE6-C357-4C21-834D-3405691E3175}" type="datetime1">
              <a:rPr lang="ko-KR" altLang="en-US" smtClean="0"/>
              <a:pPr/>
              <a:t>2014-10-16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3C914D-1B49-4319-A4A0-9F4464D389EC}" type="datetime1">
              <a:rPr lang="ko-KR" altLang="en-US" smtClean="0"/>
              <a:pPr/>
              <a:t>2014-10-16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0FC65-FA00-4303-8D98-0CA7024BC85C}" type="datetime1">
              <a:rPr lang="ko-KR" altLang="en-US" smtClean="0"/>
              <a:pPr/>
              <a:t>2014-10-16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65269-68D5-437A-9AB0-06B4C4D5AB75}" type="datetime1">
              <a:rPr lang="ko-KR" altLang="en-US" smtClean="0"/>
              <a:pPr/>
              <a:t>2014-10-16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4A0B7-C022-47F2-B50F-B08D7828F4E6}" type="datetime1">
              <a:rPr lang="ko-KR" altLang="en-US" smtClean="0"/>
              <a:pPr/>
              <a:t>2014-10-16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8306A-C162-4B55-B4BD-3AF9E88C2ABA}" type="datetime1">
              <a:rPr lang="ko-KR" altLang="en-US" smtClean="0"/>
              <a:pPr/>
              <a:t>2014-10-16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0D34B-AB6B-4ECD-A95D-4A6EADDA8762}" type="datetime1">
              <a:rPr lang="ko-KR" altLang="en-US" smtClean="0"/>
              <a:pPr/>
              <a:t>2014-10-16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C5252-65AF-419A-9781-5B65694E1524}" type="datetime1">
              <a:rPr lang="ko-KR" altLang="en-US" smtClean="0"/>
              <a:pPr/>
              <a:t>2014-10-16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DB960-179B-4B8C-A12A-9D093956C962}" type="datetime1">
              <a:rPr lang="ko-KR" altLang="en-US" smtClean="0"/>
              <a:pPr/>
              <a:t>2014-10-16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F4E158-F9BC-46A7-8D4A-080C05D16A55}" type="datetime1">
              <a:rPr lang="ko-KR" altLang="en-US" smtClean="0"/>
              <a:pPr/>
              <a:t>2014-10-16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w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>
            <a:lum/>
          </a:blip>
          <a:srcRect/>
          <a:stretch>
            <a:fillRect l="-5000" r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74B570-124F-4E6F-B8EE-921FE14933A6}" type="datetime1">
              <a:rPr lang="ko-KR" altLang="en-US" smtClean="0"/>
              <a:pPr/>
              <a:t>2014-10-16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  <p:pic>
        <p:nvPicPr>
          <p:cNvPr id="8" name="Picture 2" descr="C:\Program Files (x86)\Microsoft Office\MEDIA\CAGCAT10\j0185604.wmf"/>
          <p:cNvPicPr>
            <a:picLocks noChangeAspect="1" noChangeArrowheads="1"/>
          </p:cNvPicPr>
          <p:nvPr userDrawn="1"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7812360" y="260647"/>
            <a:ext cx="1066646" cy="1067703"/>
          </a:xfrm>
          <a:prstGeom prst="rect">
            <a:avLst/>
          </a:prstGeom>
          <a:noFill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555776" y="1916832"/>
            <a:ext cx="4104456" cy="794519"/>
          </a:xfrm>
        </p:spPr>
        <p:txBody>
          <a:bodyPr/>
          <a:lstStyle/>
          <a:p>
            <a:r>
              <a:rPr lang="ko-KR" altLang="en-US" dirty="0" smtClean="0">
                <a:solidFill>
                  <a:schemeClr val="bg1"/>
                </a:solidFill>
                <a:latin typeface="SJ둥굴레" pitchFamily="18" charset="-127"/>
                <a:ea typeface="SJ둥굴레" pitchFamily="18" charset="-127"/>
              </a:rPr>
              <a:t>나 혼자 산다</a:t>
            </a:r>
            <a:endParaRPr lang="ko-KR" altLang="en-US" dirty="0">
              <a:solidFill>
                <a:schemeClr val="bg1"/>
              </a:solidFill>
              <a:latin typeface="SJ둥굴레" pitchFamily="18" charset="-127"/>
              <a:ea typeface="SJ둥굴레" pitchFamily="18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altLang="ko-KR" dirty="0" smtClean="0"/>
              <a:t>2014-10-16</a:t>
            </a:r>
          </a:p>
          <a:p>
            <a:r>
              <a:rPr lang="en-US" altLang="ko-KR" dirty="0" smtClean="0"/>
              <a:t>201101267 </a:t>
            </a:r>
            <a:r>
              <a:rPr lang="ko-KR" altLang="en-US" dirty="0" smtClean="0"/>
              <a:t>이동현</a:t>
            </a:r>
            <a:endParaRPr lang="en-US" altLang="ko-KR" dirty="0" smtClean="0"/>
          </a:p>
          <a:p>
            <a:r>
              <a:rPr lang="en-US" altLang="ko-KR" dirty="0" smtClean="0"/>
              <a:t>010-2440-2748</a:t>
            </a:r>
          </a:p>
          <a:p>
            <a:r>
              <a:rPr lang="en-US" altLang="ko-KR" dirty="0" smtClean="0"/>
              <a:t>ufo2748@nate.com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374846" y="2708920"/>
            <a:ext cx="2544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>
                <a:solidFill>
                  <a:schemeClr val="bg1"/>
                </a:solidFill>
              </a:rPr>
              <a:t>혼자사는</a:t>
            </a:r>
            <a:r>
              <a:rPr lang="ko-KR" altLang="en-US" dirty="0" smtClean="0">
                <a:solidFill>
                  <a:schemeClr val="bg1"/>
                </a:solidFill>
              </a:rPr>
              <a:t> 사람들의 커뮤니티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유사 사이트 분석</a:t>
            </a:r>
            <a:r>
              <a:rPr lang="en-US" altLang="ko-KR" dirty="0" smtClean="0">
                <a:solidFill>
                  <a:schemeClr val="bg1"/>
                </a:solidFill>
              </a:rPr>
              <a:t>(1)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10</a:t>
            </a:fld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67544" y="1484784"/>
            <a:ext cx="20297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buFont typeface="Webdings" pitchFamily="18" charset="2"/>
              <a:buChar char="H"/>
            </a:pPr>
            <a:r>
              <a:rPr lang="ko-KR" altLang="en-US" sz="3200" dirty="0" smtClean="0">
                <a:solidFill>
                  <a:prstClr val="white"/>
                </a:solidFill>
              </a:rPr>
              <a:t> 레이아웃</a:t>
            </a:r>
            <a:endParaRPr lang="en-US" altLang="ko-KR" sz="3200" dirty="0" smtClean="0">
              <a:solidFill>
                <a:prstClr val="white"/>
              </a:solidFill>
            </a:endParaRPr>
          </a:p>
        </p:txBody>
      </p:sp>
      <p:pic>
        <p:nvPicPr>
          <p:cNvPr id="1026" name="Picture 2"/>
          <p:cNvPicPr>
            <a:picLocks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2132856"/>
            <a:ext cx="3456000" cy="41764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모서리가 둥근 직사각형 6"/>
          <p:cNvSpPr/>
          <p:nvPr/>
        </p:nvSpPr>
        <p:spPr>
          <a:xfrm>
            <a:off x="1835696" y="2245342"/>
            <a:ext cx="1008112" cy="504056"/>
          </a:xfrm>
          <a:prstGeom prst="roundRect">
            <a:avLst/>
          </a:prstGeom>
          <a:noFill/>
          <a:ln w="317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539552" y="4437112"/>
            <a:ext cx="576064" cy="1872208"/>
          </a:xfrm>
          <a:prstGeom prst="roundRect">
            <a:avLst/>
          </a:prstGeom>
          <a:noFill/>
          <a:ln w="317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1187624" y="3573016"/>
            <a:ext cx="2664296" cy="2232248"/>
          </a:xfrm>
          <a:prstGeom prst="roundRect">
            <a:avLst/>
          </a:prstGeom>
          <a:noFill/>
          <a:ln w="317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4301082" y="2132856"/>
            <a:ext cx="3440365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ebdings" pitchFamily="18" charset="2"/>
              <a:buChar char="H"/>
            </a:pPr>
            <a:r>
              <a:rPr lang="en-US" altLang="ko-KR" sz="2800" dirty="0" smtClean="0">
                <a:solidFill>
                  <a:prstClr val="white"/>
                </a:solidFill>
              </a:rPr>
              <a:t> </a:t>
            </a:r>
            <a:r>
              <a:rPr lang="ko-KR" altLang="en-US" sz="2800" dirty="0" smtClean="0">
                <a:solidFill>
                  <a:prstClr val="white"/>
                </a:solidFill>
              </a:rPr>
              <a:t>사이트 타이틀</a:t>
            </a:r>
            <a:endParaRPr lang="en-US" altLang="ko-KR" sz="2200" dirty="0" smtClean="0">
              <a:solidFill>
                <a:prstClr val="white"/>
              </a:solidFill>
            </a:endParaRPr>
          </a:p>
          <a:p>
            <a:pPr lvl="1">
              <a:buFont typeface="Webdings" pitchFamily="18" charset="2"/>
              <a:buChar char="H"/>
            </a:pPr>
            <a:r>
              <a:rPr lang="en-US" altLang="ko-KR" sz="2200" dirty="0" smtClean="0">
                <a:solidFill>
                  <a:prstClr val="white"/>
                </a:solidFill>
              </a:rPr>
              <a:t> </a:t>
            </a:r>
            <a:r>
              <a:rPr lang="ko-KR" altLang="en-US" sz="2200" dirty="0" err="1" smtClean="0">
                <a:solidFill>
                  <a:prstClr val="white"/>
                </a:solidFill>
              </a:rPr>
              <a:t>클릭시</a:t>
            </a:r>
            <a:r>
              <a:rPr lang="ko-KR" altLang="en-US" sz="2200" dirty="0" smtClean="0">
                <a:solidFill>
                  <a:prstClr val="white"/>
                </a:solidFill>
              </a:rPr>
              <a:t> 사이트 </a:t>
            </a:r>
            <a:r>
              <a:rPr lang="ko-KR" altLang="en-US" sz="2200" dirty="0" err="1" smtClean="0">
                <a:solidFill>
                  <a:prstClr val="white"/>
                </a:solidFill>
              </a:rPr>
              <a:t>메인이동</a:t>
            </a:r>
            <a:endParaRPr lang="en-US" altLang="ko-KR" sz="2200" dirty="0" smtClean="0">
              <a:solidFill>
                <a:prstClr val="white"/>
              </a:solidFill>
            </a:endParaRPr>
          </a:p>
        </p:txBody>
      </p:sp>
      <p:cxnSp>
        <p:nvCxnSpPr>
          <p:cNvPr id="11" name="직선 화살표 연결선 10"/>
          <p:cNvCxnSpPr>
            <a:stCxn id="7" idx="3"/>
            <a:endCxn id="10" idx="1"/>
          </p:cNvCxnSpPr>
          <p:nvPr/>
        </p:nvCxnSpPr>
        <p:spPr>
          <a:xfrm>
            <a:off x="2843808" y="2497370"/>
            <a:ext cx="1457274" cy="66373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304988" y="3697868"/>
            <a:ext cx="2961067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ebdings" pitchFamily="18" charset="2"/>
              <a:buChar char="H"/>
            </a:pPr>
            <a:r>
              <a:rPr lang="en-US" altLang="ko-KR" sz="2800" dirty="0" smtClean="0">
                <a:solidFill>
                  <a:prstClr val="white"/>
                </a:solidFill>
              </a:rPr>
              <a:t> </a:t>
            </a:r>
            <a:r>
              <a:rPr lang="ko-KR" altLang="en-US" sz="2800" dirty="0" smtClean="0">
                <a:solidFill>
                  <a:prstClr val="white"/>
                </a:solidFill>
              </a:rPr>
              <a:t>게시판 및 글 내용</a:t>
            </a:r>
            <a:endParaRPr lang="en-US" altLang="ko-KR" sz="2200" dirty="0" smtClean="0">
              <a:solidFill>
                <a:prstClr val="white"/>
              </a:solidFill>
            </a:endParaRPr>
          </a:p>
          <a:p>
            <a:pPr lvl="1">
              <a:buFont typeface="Webdings" pitchFamily="18" charset="2"/>
              <a:buChar char="H"/>
            </a:pPr>
            <a:r>
              <a:rPr lang="en-US" altLang="ko-KR" sz="2200" dirty="0" smtClean="0">
                <a:solidFill>
                  <a:prstClr val="white"/>
                </a:solidFill>
              </a:rPr>
              <a:t> </a:t>
            </a:r>
            <a:r>
              <a:rPr lang="ko-KR" altLang="en-US" sz="2200" dirty="0" smtClean="0">
                <a:solidFill>
                  <a:prstClr val="white"/>
                </a:solidFill>
              </a:rPr>
              <a:t>유저의 시선 집중</a:t>
            </a:r>
            <a:endParaRPr lang="en-US" altLang="ko-KR" sz="2200" dirty="0" smtClean="0">
              <a:solidFill>
                <a:prstClr val="white"/>
              </a:solidFill>
            </a:endParaRPr>
          </a:p>
        </p:txBody>
      </p:sp>
      <p:cxnSp>
        <p:nvCxnSpPr>
          <p:cNvPr id="15" name="직선 화살표 연결선 14"/>
          <p:cNvCxnSpPr>
            <a:stCxn id="9" idx="3"/>
          </p:cNvCxnSpPr>
          <p:nvPr/>
        </p:nvCxnSpPr>
        <p:spPr>
          <a:xfrm flipV="1">
            <a:off x="3851920" y="4005064"/>
            <a:ext cx="504056" cy="684076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304988" y="5282044"/>
            <a:ext cx="3448380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ebdings" pitchFamily="18" charset="2"/>
              <a:buChar char="H"/>
            </a:pPr>
            <a:r>
              <a:rPr lang="en-US" altLang="ko-KR" sz="2800" dirty="0" smtClean="0">
                <a:solidFill>
                  <a:prstClr val="white"/>
                </a:solidFill>
              </a:rPr>
              <a:t> </a:t>
            </a:r>
            <a:r>
              <a:rPr lang="ko-KR" altLang="en-US" sz="2800" dirty="0" err="1" smtClean="0">
                <a:solidFill>
                  <a:prstClr val="white"/>
                </a:solidFill>
              </a:rPr>
              <a:t>네비게이션</a:t>
            </a:r>
            <a:endParaRPr lang="en-US" altLang="ko-KR" sz="2200" dirty="0" smtClean="0">
              <a:solidFill>
                <a:prstClr val="white"/>
              </a:solidFill>
            </a:endParaRPr>
          </a:p>
          <a:p>
            <a:pPr lvl="1">
              <a:buFont typeface="Webdings" pitchFamily="18" charset="2"/>
              <a:buChar char="H"/>
            </a:pPr>
            <a:r>
              <a:rPr lang="en-US" altLang="ko-KR" sz="2200" dirty="0" smtClean="0">
                <a:solidFill>
                  <a:prstClr val="white"/>
                </a:solidFill>
              </a:rPr>
              <a:t> </a:t>
            </a:r>
            <a:r>
              <a:rPr lang="ko-KR" altLang="en-US" sz="2200" dirty="0" smtClean="0">
                <a:solidFill>
                  <a:prstClr val="white"/>
                </a:solidFill>
              </a:rPr>
              <a:t>항상 게시판 링크 노출</a:t>
            </a:r>
            <a:r>
              <a:rPr lang="en-US" altLang="ko-KR" sz="2200" dirty="0" smtClean="0">
                <a:solidFill>
                  <a:prstClr val="white"/>
                </a:solidFill>
              </a:rPr>
              <a:t>  </a:t>
            </a:r>
          </a:p>
        </p:txBody>
      </p:sp>
      <p:cxnSp>
        <p:nvCxnSpPr>
          <p:cNvPr id="20" name="구부러진 연결선 19"/>
          <p:cNvCxnSpPr>
            <a:stCxn id="8" idx="2"/>
            <a:endCxn id="18" idx="2"/>
          </p:cNvCxnSpPr>
          <p:nvPr/>
        </p:nvCxnSpPr>
        <p:spPr>
          <a:xfrm rot="5400000" flipH="1" flipV="1">
            <a:off x="3345630" y="3625772"/>
            <a:ext cx="165502" cy="5201594"/>
          </a:xfrm>
          <a:prstGeom prst="curvedConnector3">
            <a:avLst>
              <a:gd name="adj1" fmla="val -138125"/>
            </a:avLst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유사 사이트 분석</a:t>
            </a:r>
            <a:r>
              <a:rPr lang="en-US" altLang="ko-KR" dirty="0" smtClean="0">
                <a:solidFill>
                  <a:schemeClr val="bg1"/>
                </a:solidFill>
              </a:rPr>
              <a:t>(2)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11</a:t>
            </a:fld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4788024" y="1988840"/>
            <a:ext cx="39604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ebdings" pitchFamily="18" charset="2"/>
              <a:buChar char="H"/>
            </a:pPr>
            <a:r>
              <a:rPr lang="en-US" altLang="ko-KR" dirty="0" smtClean="0">
                <a:solidFill>
                  <a:schemeClr val="bg1"/>
                </a:solidFill>
              </a:rPr>
              <a:t> </a:t>
            </a:r>
            <a:r>
              <a:rPr lang="ko-KR" altLang="en-US" dirty="0" err="1" smtClean="0">
                <a:solidFill>
                  <a:schemeClr val="bg1"/>
                </a:solidFill>
              </a:rPr>
              <a:t>네이버</a:t>
            </a:r>
            <a:r>
              <a:rPr lang="ko-KR" altLang="en-US" dirty="0" smtClean="0">
                <a:solidFill>
                  <a:schemeClr val="bg1"/>
                </a:solidFill>
              </a:rPr>
              <a:t> 카페 </a:t>
            </a:r>
            <a:endParaRPr lang="en-US" altLang="ko-KR" dirty="0" smtClean="0">
              <a:solidFill>
                <a:schemeClr val="bg1"/>
              </a:solidFill>
            </a:endParaRPr>
          </a:p>
          <a:p>
            <a:r>
              <a:rPr lang="en-US" altLang="ko-KR" dirty="0" smtClean="0">
                <a:solidFill>
                  <a:schemeClr val="bg1"/>
                </a:solidFill>
              </a:rPr>
              <a:t>http://cafe.naver.com/lovelysingle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716016" y="3212976"/>
            <a:ext cx="40235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ebdings" pitchFamily="18" charset="2"/>
              <a:buChar char="H"/>
            </a:pPr>
            <a:r>
              <a:rPr lang="en-US" altLang="ko-KR" dirty="0" smtClean="0">
                <a:solidFill>
                  <a:schemeClr val="bg1"/>
                </a:solidFill>
              </a:rPr>
              <a:t> </a:t>
            </a:r>
            <a:r>
              <a:rPr lang="ko-KR" altLang="en-US" dirty="0" smtClean="0">
                <a:solidFill>
                  <a:schemeClr val="bg1"/>
                </a:solidFill>
              </a:rPr>
              <a:t>선택 이유</a:t>
            </a:r>
            <a:endParaRPr lang="en-US" altLang="ko-KR" dirty="0" smtClean="0">
              <a:solidFill>
                <a:schemeClr val="bg1"/>
              </a:solidFill>
            </a:endParaRPr>
          </a:p>
          <a:p>
            <a:r>
              <a:rPr lang="en-US" altLang="ko-KR" dirty="0" smtClean="0">
                <a:solidFill>
                  <a:schemeClr val="bg1"/>
                </a:solidFill>
              </a:rPr>
              <a:t>  1. </a:t>
            </a:r>
            <a:r>
              <a:rPr lang="ko-KR" altLang="en-US" dirty="0" smtClean="0">
                <a:solidFill>
                  <a:schemeClr val="accent6">
                    <a:lumMod val="75000"/>
                  </a:schemeClr>
                </a:solidFill>
              </a:rPr>
              <a:t>많은 </a:t>
            </a:r>
            <a:r>
              <a:rPr lang="ko-KR" altLang="en-US" dirty="0" err="1" smtClean="0">
                <a:solidFill>
                  <a:schemeClr val="accent6">
                    <a:lumMod val="75000"/>
                  </a:schemeClr>
                </a:solidFill>
              </a:rPr>
              <a:t>유저수</a:t>
            </a:r>
            <a:endParaRPr lang="en-US" altLang="ko-KR" dirty="0" smtClean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altLang="ko-KR" dirty="0" smtClean="0">
                <a:solidFill>
                  <a:schemeClr val="bg1"/>
                </a:solidFill>
              </a:rPr>
              <a:t>     1) 18,000</a:t>
            </a:r>
            <a:r>
              <a:rPr lang="ko-KR" altLang="en-US" dirty="0" smtClean="0">
                <a:solidFill>
                  <a:schemeClr val="bg1"/>
                </a:solidFill>
              </a:rPr>
              <a:t>명 이상의 유저 가입</a:t>
            </a:r>
            <a:endParaRPr lang="en-US" altLang="ko-KR" dirty="0" smtClean="0">
              <a:solidFill>
                <a:schemeClr val="bg1"/>
              </a:solidFill>
            </a:endParaRPr>
          </a:p>
          <a:p>
            <a:r>
              <a:rPr lang="en-US" altLang="ko-KR" dirty="0" smtClean="0">
                <a:solidFill>
                  <a:schemeClr val="bg1"/>
                </a:solidFill>
              </a:rPr>
              <a:t>     2) 3,000</a:t>
            </a:r>
            <a:r>
              <a:rPr lang="ko-KR" altLang="en-US" dirty="0" smtClean="0">
                <a:solidFill>
                  <a:schemeClr val="bg1"/>
                </a:solidFill>
              </a:rPr>
              <a:t>명 이상의 </a:t>
            </a:r>
            <a:r>
              <a:rPr lang="ko-KR" altLang="en-US" dirty="0" err="1" smtClean="0">
                <a:solidFill>
                  <a:schemeClr val="bg1"/>
                </a:solidFill>
              </a:rPr>
              <a:t>즐겨찾는</a:t>
            </a:r>
            <a:r>
              <a:rPr lang="ko-KR" altLang="en-US" dirty="0" smtClean="0">
                <a:solidFill>
                  <a:schemeClr val="bg1"/>
                </a:solidFill>
              </a:rPr>
              <a:t> 멤버</a:t>
            </a:r>
            <a:endParaRPr lang="en-US" altLang="ko-KR" dirty="0" smtClean="0">
              <a:solidFill>
                <a:schemeClr val="bg1"/>
              </a:solidFill>
            </a:endParaRPr>
          </a:p>
          <a:p>
            <a:r>
              <a:rPr lang="en-US" altLang="ko-KR" dirty="0" smtClean="0">
                <a:solidFill>
                  <a:schemeClr val="bg1"/>
                </a:solidFill>
              </a:rPr>
              <a:t>     3) </a:t>
            </a:r>
            <a:r>
              <a:rPr lang="ko-KR" altLang="en-US" dirty="0" smtClean="0">
                <a:solidFill>
                  <a:schemeClr val="bg1"/>
                </a:solidFill>
              </a:rPr>
              <a:t>하루 </a:t>
            </a:r>
            <a:r>
              <a:rPr lang="ko-KR" altLang="en-US" dirty="0" err="1" smtClean="0">
                <a:solidFill>
                  <a:schemeClr val="bg1"/>
                </a:solidFill>
              </a:rPr>
              <a:t>작성글</a:t>
            </a:r>
            <a:r>
              <a:rPr lang="ko-KR" altLang="en-US" dirty="0" smtClean="0">
                <a:solidFill>
                  <a:schemeClr val="bg1"/>
                </a:solidFill>
              </a:rPr>
              <a:t> 평균 </a:t>
            </a:r>
            <a:r>
              <a:rPr lang="en-US" altLang="ko-KR" dirty="0" smtClean="0">
                <a:solidFill>
                  <a:schemeClr val="bg1"/>
                </a:solidFill>
              </a:rPr>
              <a:t>9</a:t>
            </a:r>
            <a:r>
              <a:rPr lang="ko-KR" altLang="en-US" dirty="0" smtClean="0">
                <a:solidFill>
                  <a:schemeClr val="bg1"/>
                </a:solidFill>
              </a:rPr>
              <a:t>페이지</a:t>
            </a:r>
            <a:endParaRPr lang="en-US" altLang="ko-KR" dirty="0" smtClean="0">
              <a:solidFill>
                <a:schemeClr val="bg1"/>
              </a:solidFill>
            </a:endParaRPr>
          </a:p>
          <a:p>
            <a:r>
              <a:rPr lang="en-US" altLang="ko-KR" dirty="0" smtClean="0">
                <a:solidFill>
                  <a:schemeClr val="bg1"/>
                </a:solidFill>
              </a:rPr>
              <a:t>     4) </a:t>
            </a:r>
            <a:r>
              <a:rPr lang="ko-KR" altLang="en-US" dirty="0" smtClean="0">
                <a:solidFill>
                  <a:schemeClr val="bg1"/>
                </a:solidFill>
              </a:rPr>
              <a:t>일일 방문자 </a:t>
            </a:r>
            <a:r>
              <a:rPr lang="en-US" altLang="ko-KR" dirty="0" smtClean="0">
                <a:solidFill>
                  <a:schemeClr val="bg1"/>
                </a:solidFill>
              </a:rPr>
              <a:t>2,500</a:t>
            </a:r>
            <a:r>
              <a:rPr lang="ko-KR" altLang="en-US" dirty="0" smtClean="0">
                <a:solidFill>
                  <a:schemeClr val="bg1"/>
                </a:solidFill>
              </a:rPr>
              <a:t>명 이상</a:t>
            </a:r>
            <a:endParaRPr lang="en-US" altLang="ko-KR" dirty="0" smtClean="0">
              <a:solidFill>
                <a:schemeClr val="bg1"/>
              </a:solidFill>
            </a:endParaRPr>
          </a:p>
          <a:p>
            <a:endParaRPr lang="en-US" altLang="ko-KR" dirty="0" smtClean="0">
              <a:solidFill>
                <a:schemeClr val="bg1"/>
              </a:solidFill>
            </a:endParaRPr>
          </a:p>
          <a:p>
            <a:r>
              <a:rPr lang="en-US" altLang="ko-KR" dirty="0" smtClean="0">
                <a:solidFill>
                  <a:schemeClr val="bg1"/>
                </a:solidFill>
              </a:rPr>
              <a:t>  2. </a:t>
            </a:r>
            <a:r>
              <a:rPr lang="ko-KR" altLang="en-US" dirty="0" smtClean="0">
                <a:solidFill>
                  <a:schemeClr val="bg1"/>
                </a:solidFill>
              </a:rPr>
              <a:t>목표에 부합한 사이트</a:t>
            </a:r>
            <a:endParaRPr lang="en-US" altLang="ko-KR" dirty="0" smtClean="0">
              <a:solidFill>
                <a:schemeClr val="bg1"/>
              </a:solidFill>
            </a:endParaRPr>
          </a:p>
          <a:p>
            <a:r>
              <a:rPr lang="en-US" altLang="ko-KR" dirty="0" smtClean="0">
                <a:solidFill>
                  <a:schemeClr val="bg1"/>
                </a:solidFill>
              </a:rPr>
              <a:t>     1) </a:t>
            </a:r>
            <a:r>
              <a:rPr lang="ko-KR" altLang="en-US" dirty="0" smtClean="0">
                <a:solidFill>
                  <a:schemeClr val="bg1"/>
                </a:solidFill>
              </a:rPr>
              <a:t>유저들의 소통과 실질적 만남</a:t>
            </a:r>
            <a:endParaRPr lang="en-US" altLang="ko-KR" dirty="0" smtClean="0">
              <a:solidFill>
                <a:schemeClr val="bg1"/>
              </a:solidFill>
            </a:endParaRPr>
          </a:p>
          <a:p>
            <a:r>
              <a:rPr lang="en-US" altLang="ko-KR" dirty="0" smtClean="0">
                <a:solidFill>
                  <a:schemeClr val="bg1"/>
                </a:solidFill>
              </a:rPr>
              <a:t>     2) </a:t>
            </a:r>
            <a:r>
              <a:rPr lang="ko-KR" altLang="en-US" dirty="0" smtClean="0">
                <a:solidFill>
                  <a:schemeClr val="bg1"/>
                </a:solidFill>
              </a:rPr>
              <a:t>분야별 정보 공유</a:t>
            </a:r>
            <a:endParaRPr lang="en-US" altLang="ko-KR" dirty="0" smtClean="0">
              <a:solidFill>
                <a:schemeClr val="bg1"/>
              </a:solidFill>
            </a:endParaRPr>
          </a:p>
        </p:txBody>
      </p:sp>
      <p:pic>
        <p:nvPicPr>
          <p:cNvPr id="2051" name="Picture 3"/>
          <p:cNvPicPr>
            <a:picLocks noGrp="1" noChangeArrowheads="1"/>
          </p:cNvPicPr>
          <p:nvPr>
            <p:ph sz="half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762266"/>
            <a:ext cx="4038600" cy="453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유사 사이트 분석</a:t>
            </a:r>
            <a:r>
              <a:rPr lang="en-US" altLang="ko-KR" dirty="0" smtClean="0">
                <a:solidFill>
                  <a:schemeClr val="bg1"/>
                </a:solidFill>
              </a:rPr>
              <a:t>(2)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12</a:t>
            </a:fld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123728" y="2206605"/>
            <a:ext cx="18722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ebdings" pitchFamily="18" charset="2"/>
              <a:buChar char="H"/>
            </a:pPr>
            <a:r>
              <a:rPr lang="en-US" altLang="ko-KR" dirty="0" smtClean="0">
                <a:solidFill>
                  <a:schemeClr val="bg1"/>
                </a:solidFill>
              </a:rPr>
              <a:t> </a:t>
            </a:r>
            <a:r>
              <a:rPr lang="ko-KR" altLang="en-US" dirty="0" smtClean="0">
                <a:solidFill>
                  <a:schemeClr val="bg1"/>
                </a:solidFill>
              </a:rPr>
              <a:t>유저 커뮤니티             </a:t>
            </a:r>
            <a:endParaRPr lang="en-US" altLang="ko-KR" dirty="0" smtClean="0">
              <a:solidFill>
                <a:schemeClr val="bg1"/>
              </a:solidFill>
            </a:endParaRPr>
          </a:p>
          <a:p>
            <a:r>
              <a:rPr lang="en-US" altLang="ko-KR" dirty="0" smtClean="0">
                <a:solidFill>
                  <a:schemeClr val="bg1"/>
                </a:solidFill>
              </a:rPr>
              <a:t>  - </a:t>
            </a:r>
            <a:r>
              <a:rPr lang="ko-KR" altLang="en-US" dirty="0" smtClean="0">
                <a:solidFill>
                  <a:schemeClr val="bg1"/>
                </a:solidFill>
              </a:rPr>
              <a:t>활발한 소통</a:t>
            </a:r>
            <a:endParaRPr lang="en-US" altLang="ko-KR" dirty="0" smtClean="0">
              <a:solidFill>
                <a:schemeClr val="bg1"/>
              </a:solidFill>
            </a:endParaRPr>
          </a:p>
          <a:p>
            <a:r>
              <a:rPr lang="en-US" altLang="ko-KR" dirty="0" smtClean="0">
                <a:solidFill>
                  <a:schemeClr val="bg1"/>
                </a:solidFill>
              </a:rPr>
              <a:t>  - </a:t>
            </a:r>
            <a:r>
              <a:rPr lang="ko-KR" altLang="en-US" dirty="0" smtClean="0">
                <a:solidFill>
                  <a:schemeClr val="bg1"/>
                </a:solidFill>
              </a:rPr>
              <a:t>주제별 커뮤니티</a:t>
            </a:r>
            <a:endParaRPr lang="en-US" altLang="ko-KR" dirty="0" smtClean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123728" y="4437112"/>
            <a:ext cx="21602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ebdings" pitchFamily="18" charset="2"/>
              <a:buChar char="H"/>
            </a:pPr>
            <a:r>
              <a:rPr lang="en-US" altLang="ko-KR" dirty="0" smtClean="0">
                <a:solidFill>
                  <a:schemeClr val="bg1"/>
                </a:solidFill>
              </a:rPr>
              <a:t> </a:t>
            </a:r>
            <a:r>
              <a:rPr lang="ko-KR" altLang="en-US" dirty="0" smtClean="0">
                <a:solidFill>
                  <a:schemeClr val="bg1"/>
                </a:solidFill>
              </a:rPr>
              <a:t>전문가 게시판</a:t>
            </a:r>
            <a:endParaRPr lang="en-US" altLang="ko-KR" dirty="0" smtClean="0">
              <a:solidFill>
                <a:schemeClr val="bg1"/>
              </a:solidFill>
            </a:endParaRPr>
          </a:p>
          <a:p>
            <a:r>
              <a:rPr lang="en-US" altLang="ko-KR" dirty="0" smtClean="0">
                <a:solidFill>
                  <a:schemeClr val="bg1"/>
                </a:solidFill>
              </a:rPr>
              <a:t>  - </a:t>
            </a:r>
            <a:r>
              <a:rPr lang="ko-KR" altLang="en-US" dirty="0" smtClean="0">
                <a:solidFill>
                  <a:schemeClr val="bg1"/>
                </a:solidFill>
              </a:rPr>
              <a:t>분야별 전문가</a:t>
            </a:r>
            <a:endParaRPr lang="en-US" altLang="ko-KR" dirty="0" smtClean="0">
              <a:solidFill>
                <a:schemeClr val="bg1"/>
              </a:solidFill>
            </a:endParaRPr>
          </a:p>
          <a:p>
            <a:r>
              <a:rPr lang="en-US" altLang="ko-KR" dirty="0" smtClean="0">
                <a:solidFill>
                  <a:schemeClr val="bg1"/>
                </a:solidFill>
              </a:rPr>
              <a:t>  - </a:t>
            </a:r>
            <a:r>
              <a:rPr lang="ko-KR" altLang="en-US" dirty="0" smtClean="0">
                <a:solidFill>
                  <a:schemeClr val="bg1"/>
                </a:solidFill>
              </a:rPr>
              <a:t>정보의 신뢰성 제공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300192" y="2073622"/>
            <a:ext cx="23762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ebdings" pitchFamily="18" charset="2"/>
              <a:buChar char="H"/>
            </a:pPr>
            <a:r>
              <a:rPr lang="en-US" altLang="ko-KR" dirty="0" smtClean="0">
                <a:solidFill>
                  <a:schemeClr val="bg1"/>
                </a:solidFill>
              </a:rPr>
              <a:t> </a:t>
            </a:r>
            <a:r>
              <a:rPr lang="ko-KR" altLang="en-US" dirty="0" smtClean="0">
                <a:solidFill>
                  <a:schemeClr val="bg1"/>
                </a:solidFill>
              </a:rPr>
              <a:t>지역별 커뮤니티</a:t>
            </a:r>
            <a:endParaRPr lang="en-US" altLang="ko-KR" dirty="0" smtClean="0">
              <a:solidFill>
                <a:schemeClr val="bg1"/>
              </a:solidFill>
            </a:endParaRPr>
          </a:p>
          <a:p>
            <a:r>
              <a:rPr lang="en-US" altLang="ko-KR" dirty="0" smtClean="0">
                <a:solidFill>
                  <a:schemeClr val="bg1"/>
                </a:solidFill>
              </a:rPr>
              <a:t>  - </a:t>
            </a:r>
            <a:r>
              <a:rPr lang="ko-KR" altLang="en-US" dirty="0" smtClean="0">
                <a:solidFill>
                  <a:schemeClr val="bg1"/>
                </a:solidFill>
              </a:rPr>
              <a:t>유저간 오프라인 교류</a:t>
            </a:r>
            <a:endParaRPr lang="en-US" altLang="ko-KR" dirty="0" smtClean="0">
              <a:solidFill>
                <a:schemeClr val="bg1"/>
              </a:solidFill>
            </a:endParaRPr>
          </a:p>
          <a:p>
            <a:r>
              <a:rPr lang="en-US" altLang="ko-KR" dirty="0" smtClean="0">
                <a:solidFill>
                  <a:schemeClr val="bg1"/>
                </a:solidFill>
              </a:rPr>
              <a:t>  - </a:t>
            </a:r>
            <a:r>
              <a:rPr lang="ko-KR" altLang="en-US" dirty="0" smtClean="0">
                <a:solidFill>
                  <a:schemeClr val="bg1"/>
                </a:solidFill>
              </a:rPr>
              <a:t>다양한 지역게시판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321212" y="3717032"/>
            <a:ext cx="27152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ebdings" pitchFamily="18" charset="2"/>
              <a:buChar char="H"/>
            </a:pPr>
            <a:r>
              <a:rPr lang="en-US" altLang="ko-KR" dirty="0" smtClean="0">
                <a:solidFill>
                  <a:schemeClr val="bg1"/>
                </a:solidFill>
              </a:rPr>
              <a:t> </a:t>
            </a:r>
            <a:r>
              <a:rPr lang="ko-KR" altLang="en-US" dirty="0" smtClean="0">
                <a:solidFill>
                  <a:schemeClr val="bg1"/>
                </a:solidFill>
              </a:rPr>
              <a:t>다양한 정보 게시판</a:t>
            </a:r>
            <a:endParaRPr lang="en-US" altLang="ko-KR" dirty="0" smtClean="0">
              <a:solidFill>
                <a:schemeClr val="bg1"/>
              </a:solidFill>
            </a:endParaRPr>
          </a:p>
          <a:p>
            <a:r>
              <a:rPr lang="en-US" altLang="ko-KR" dirty="0" smtClean="0">
                <a:solidFill>
                  <a:schemeClr val="bg1"/>
                </a:solidFill>
              </a:rPr>
              <a:t>  - </a:t>
            </a:r>
            <a:r>
              <a:rPr lang="ko-KR" altLang="en-US" dirty="0" smtClean="0">
                <a:solidFill>
                  <a:schemeClr val="bg1"/>
                </a:solidFill>
              </a:rPr>
              <a:t>분야별 다양한 정보 공유</a:t>
            </a:r>
            <a:endParaRPr lang="en-US" altLang="ko-KR" dirty="0" smtClean="0">
              <a:solidFill>
                <a:schemeClr val="bg1"/>
              </a:solidFill>
            </a:endParaRPr>
          </a:p>
          <a:p>
            <a:r>
              <a:rPr lang="en-US" altLang="ko-KR" dirty="0" smtClean="0">
                <a:solidFill>
                  <a:schemeClr val="bg1"/>
                </a:solidFill>
              </a:rPr>
              <a:t>  - </a:t>
            </a:r>
            <a:r>
              <a:rPr lang="ko-KR" altLang="en-US" dirty="0" smtClean="0">
                <a:solidFill>
                  <a:schemeClr val="bg1"/>
                </a:solidFill>
              </a:rPr>
              <a:t>유저간 전문 분야 교류예상</a:t>
            </a:r>
            <a:endParaRPr lang="en-US" altLang="ko-KR" dirty="0" smtClean="0">
              <a:solidFill>
                <a:schemeClr val="bg1"/>
              </a:solidFill>
            </a:endParaRPr>
          </a:p>
          <a:p>
            <a:r>
              <a:rPr lang="en-US" altLang="ko-KR" dirty="0" smtClean="0">
                <a:solidFill>
                  <a:schemeClr val="bg1"/>
                </a:solidFill>
              </a:rPr>
              <a:t>  - </a:t>
            </a:r>
            <a:r>
              <a:rPr lang="ko-KR" altLang="en-US" dirty="0" smtClean="0">
                <a:solidFill>
                  <a:schemeClr val="accent6">
                    <a:lumMod val="75000"/>
                  </a:schemeClr>
                </a:solidFill>
              </a:rPr>
              <a:t>많은 </a:t>
            </a:r>
            <a:r>
              <a:rPr lang="ko-KR" altLang="en-US" dirty="0" err="1" smtClean="0">
                <a:solidFill>
                  <a:schemeClr val="accent6">
                    <a:lumMod val="75000"/>
                  </a:schemeClr>
                </a:solidFill>
              </a:rPr>
              <a:t>댓글</a:t>
            </a:r>
            <a:r>
              <a:rPr lang="ko-KR" altLang="en-US" dirty="0" smtClean="0">
                <a:solidFill>
                  <a:schemeClr val="accent6">
                    <a:lumMod val="75000"/>
                  </a:schemeClr>
                </a:solidFill>
              </a:rPr>
              <a:t> 수</a:t>
            </a:r>
            <a:endParaRPr lang="ko-KR" alt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51520" y="1259468"/>
            <a:ext cx="29177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chemeClr val="bg1"/>
              </a:buClr>
              <a:buFont typeface="Webdings" pitchFamily="18" charset="2"/>
              <a:buChar char="H"/>
            </a:pPr>
            <a:r>
              <a:rPr lang="en-US" altLang="ko-KR" sz="3200" dirty="0" smtClean="0">
                <a:solidFill>
                  <a:schemeClr val="bg1"/>
                </a:solidFill>
              </a:rPr>
              <a:t> </a:t>
            </a:r>
            <a:r>
              <a:rPr lang="ko-KR" altLang="en-US" sz="3200" dirty="0" err="1" smtClean="0">
                <a:solidFill>
                  <a:schemeClr val="bg1"/>
                </a:solidFill>
              </a:rPr>
              <a:t>컨텐츠</a:t>
            </a:r>
            <a:r>
              <a:rPr lang="ko-KR" altLang="en-US" sz="3200" dirty="0" smtClean="0">
                <a:solidFill>
                  <a:schemeClr val="bg1"/>
                </a:solidFill>
              </a:rPr>
              <a:t> 및 특징</a:t>
            </a:r>
            <a:endParaRPr lang="en-US" altLang="ko-KR" sz="3200" dirty="0" smtClean="0">
              <a:solidFill>
                <a:schemeClr val="bg1"/>
              </a:solidFill>
            </a:endParaRPr>
          </a:p>
        </p:txBody>
      </p:sp>
      <p:pic>
        <p:nvPicPr>
          <p:cNvPr id="3075" name="Picture 3"/>
          <p:cNvPicPr>
            <a:picLocks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1916832"/>
            <a:ext cx="1728000" cy="423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모서리가 둥근 직사각형 19"/>
          <p:cNvSpPr/>
          <p:nvPr/>
        </p:nvSpPr>
        <p:spPr>
          <a:xfrm>
            <a:off x="395536" y="1988840"/>
            <a:ext cx="1584176" cy="2088232"/>
          </a:xfrm>
          <a:prstGeom prst="roundRect">
            <a:avLst/>
          </a:prstGeom>
          <a:noFill/>
          <a:ln w="31750">
            <a:solidFill>
              <a:srgbClr val="996633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모서리가 둥근 직사각형 20"/>
          <p:cNvSpPr/>
          <p:nvPr/>
        </p:nvSpPr>
        <p:spPr>
          <a:xfrm>
            <a:off x="395536" y="4221088"/>
            <a:ext cx="1584176" cy="1872208"/>
          </a:xfrm>
          <a:prstGeom prst="roundRect">
            <a:avLst/>
          </a:prstGeom>
          <a:noFill/>
          <a:ln w="31750">
            <a:solidFill>
              <a:srgbClr val="996633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76" name="Picture 4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28176" y="1844824"/>
            <a:ext cx="1728000" cy="423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" name="모서리가 둥근 직사각형 23"/>
          <p:cNvSpPr/>
          <p:nvPr/>
        </p:nvSpPr>
        <p:spPr>
          <a:xfrm>
            <a:off x="4499992" y="1844824"/>
            <a:ext cx="1584176" cy="1440160"/>
          </a:xfrm>
          <a:prstGeom prst="roundRect">
            <a:avLst/>
          </a:prstGeom>
          <a:noFill/>
          <a:ln w="31750">
            <a:solidFill>
              <a:srgbClr val="996633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모서리가 둥근 직사각형 24"/>
          <p:cNvSpPr/>
          <p:nvPr/>
        </p:nvSpPr>
        <p:spPr>
          <a:xfrm>
            <a:off x="4499992" y="3356992"/>
            <a:ext cx="1584176" cy="2664296"/>
          </a:xfrm>
          <a:prstGeom prst="roundRect">
            <a:avLst/>
          </a:prstGeom>
          <a:noFill/>
          <a:ln w="31750">
            <a:solidFill>
              <a:srgbClr val="996633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38138"/>
          </a:xfrm>
        </p:spPr>
        <p:txBody>
          <a:bodyPr/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유사 사이트 분석</a:t>
            </a:r>
            <a:r>
              <a:rPr lang="en-US" altLang="ko-KR" dirty="0" smtClean="0">
                <a:solidFill>
                  <a:schemeClr val="bg1"/>
                </a:solidFill>
              </a:rPr>
              <a:t>(2)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13</a:t>
            </a:fld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67544" y="1484784"/>
            <a:ext cx="14830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buFont typeface="Webdings" pitchFamily="18" charset="2"/>
              <a:buChar char="H"/>
            </a:pPr>
            <a:r>
              <a:rPr lang="ko-KR" altLang="en-US" sz="3200" dirty="0" smtClean="0">
                <a:solidFill>
                  <a:prstClr val="white"/>
                </a:solidFill>
              </a:rPr>
              <a:t> 장점</a:t>
            </a:r>
            <a:r>
              <a:rPr lang="en-US" altLang="ko-KR" sz="3200" dirty="0" smtClean="0">
                <a:solidFill>
                  <a:prstClr val="white"/>
                </a:solidFill>
              </a:rPr>
              <a:t> 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355976" y="4005064"/>
            <a:ext cx="4027064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ebdings" pitchFamily="18" charset="2"/>
              <a:buChar char="H"/>
            </a:pPr>
            <a:r>
              <a:rPr lang="en-US" altLang="ko-KR" sz="2800" dirty="0" smtClean="0">
                <a:solidFill>
                  <a:prstClr val="white"/>
                </a:solidFill>
              </a:rPr>
              <a:t> </a:t>
            </a:r>
            <a:r>
              <a:rPr lang="ko-KR" altLang="en-US" sz="2800" dirty="0" smtClean="0">
                <a:solidFill>
                  <a:prstClr val="white"/>
                </a:solidFill>
              </a:rPr>
              <a:t>지역별 커뮤니티</a:t>
            </a:r>
            <a:endParaRPr lang="en-US" altLang="ko-KR" sz="2800" dirty="0" smtClean="0">
              <a:solidFill>
                <a:prstClr val="white"/>
              </a:solidFill>
            </a:endParaRPr>
          </a:p>
          <a:p>
            <a:pPr lvl="1">
              <a:buFont typeface="Webdings" pitchFamily="18" charset="2"/>
              <a:buChar char="H"/>
            </a:pPr>
            <a:r>
              <a:rPr lang="en-US" altLang="ko-KR" sz="2400" dirty="0" smtClean="0">
                <a:solidFill>
                  <a:prstClr val="white"/>
                </a:solidFill>
              </a:rPr>
              <a:t> </a:t>
            </a:r>
            <a:r>
              <a:rPr lang="ko-KR" altLang="en-US" sz="2400" dirty="0" smtClean="0">
                <a:solidFill>
                  <a:prstClr val="white"/>
                </a:solidFill>
              </a:rPr>
              <a:t>유저간 오프라인 교류 가능</a:t>
            </a:r>
            <a:endParaRPr lang="en-US" altLang="ko-KR" sz="2400" dirty="0" smtClean="0">
              <a:solidFill>
                <a:prstClr val="white"/>
              </a:solidFill>
            </a:endParaRPr>
          </a:p>
          <a:p>
            <a:pPr lvl="1">
              <a:buFont typeface="Webdings" pitchFamily="18" charset="2"/>
              <a:buChar char="H"/>
            </a:pPr>
            <a:r>
              <a:rPr lang="en-US" altLang="ko-KR" sz="2400" dirty="0" smtClean="0">
                <a:solidFill>
                  <a:prstClr val="white"/>
                </a:solidFill>
              </a:rPr>
              <a:t> </a:t>
            </a:r>
            <a:r>
              <a:rPr lang="ko-KR" altLang="en-US" sz="2400" dirty="0" smtClean="0">
                <a:solidFill>
                  <a:prstClr val="white"/>
                </a:solidFill>
              </a:rPr>
              <a:t>다양한 지역 게시판</a:t>
            </a:r>
            <a:endParaRPr lang="en-US" altLang="ko-KR" sz="2400" dirty="0" smtClean="0">
              <a:solidFill>
                <a:prstClr val="white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301082" y="2320424"/>
            <a:ext cx="3863558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ebdings" pitchFamily="18" charset="2"/>
              <a:buChar char="H"/>
            </a:pPr>
            <a:r>
              <a:rPr lang="en-US" altLang="ko-KR" sz="2800" dirty="0" smtClean="0">
                <a:solidFill>
                  <a:prstClr val="white"/>
                </a:solidFill>
              </a:rPr>
              <a:t> </a:t>
            </a:r>
            <a:r>
              <a:rPr lang="ko-KR" altLang="en-US" sz="2800" dirty="0" smtClean="0">
                <a:solidFill>
                  <a:prstClr val="white"/>
                </a:solidFill>
              </a:rPr>
              <a:t>전문가 게시판</a:t>
            </a:r>
            <a:endParaRPr lang="en-US" altLang="ko-KR" sz="2400" dirty="0" smtClean="0">
              <a:solidFill>
                <a:prstClr val="white"/>
              </a:solidFill>
            </a:endParaRPr>
          </a:p>
          <a:p>
            <a:pPr lvl="1">
              <a:buFont typeface="Webdings" pitchFamily="18" charset="2"/>
              <a:buChar char="H"/>
            </a:pPr>
            <a:r>
              <a:rPr lang="en-US" altLang="ko-KR" sz="2400" dirty="0" smtClean="0">
                <a:solidFill>
                  <a:prstClr val="white"/>
                </a:solidFill>
              </a:rPr>
              <a:t> </a:t>
            </a:r>
            <a:r>
              <a:rPr lang="ko-KR" altLang="en-US" sz="2400" dirty="0" smtClean="0">
                <a:solidFill>
                  <a:prstClr val="white"/>
                </a:solidFill>
              </a:rPr>
              <a:t>신뢰성 보장 및 문답 가능</a:t>
            </a:r>
            <a:endParaRPr lang="en-US" altLang="ko-KR" sz="2800" dirty="0" smtClean="0">
              <a:solidFill>
                <a:prstClr val="white"/>
              </a:solidFill>
            </a:endParaRPr>
          </a:p>
        </p:txBody>
      </p:sp>
      <p:pic>
        <p:nvPicPr>
          <p:cNvPr id="4098" name="Picture 2"/>
          <p:cNvPicPr>
            <a:picLocks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3" y="2132856"/>
            <a:ext cx="3456000" cy="3419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유사 사이트 분석</a:t>
            </a:r>
            <a:r>
              <a:rPr lang="en-US" altLang="ko-KR" dirty="0" smtClean="0">
                <a:solidFill>
                  <a:schemeClr val="bg1"/>
                </a:solidFill>
              </a:rPr>
              <a:t>(2)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14</a:t>
            </a:fld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67544" y="1484784"/>
            <a:ext cx="14830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buFont typeface="Webdings" pitchFamily="18" charset="2"/>
              <a:buChar char="H"/>
            </a:pPr>
            <a:r>
              <a:rPr lang="ko-KR" altLang="en-US" sz="3200" dirty="0" smtClean="0">
                <a:solidFill>
                  <a:prstClr val="white"/>
                </a:solidFill>
              </a:rPr>
              <a:t> 단점</a:t>
            </a:r>
            <a:r>
              <a:rPr lang="en-US" altLang="ko-KR" sz="3200" dirty="0" smtClean="0">
                <a:solidFill>
                  <a:prstClr val="white"/>
                </a:solidFill>
              </a:rPr>
              <a:t>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283968" y="2276872"/>
            <a:ext cx="3693640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ebdings" pitchFamily="18" charset="2"/>
              <a:buChar char="H"/>
            </a:pPr>
            <a:r>
              <a:rPr lang="en-US" altLang="ko-KR" sz="2800" dirty="0" smtClean="0">
                <a:solidFill>
                  <a:prstClr val="white"/>
                </a:solidFill>
              </a:rPr>
              <a:t> </a:t>
            </a:r>
            <a:r>
              <a:rPr lang="ko-KR" altLang="en-US" sz="2800" dirty="0" smtClean="0">
                <a:solidFill>
                  <a:prstClr val="white"/>
                </a:solidFill>
              </a:rPr>
              <a:t>독신자는 대부분 성인</a:t>
            </a:r>
            <a:endParaRPr lang="en-US" altLang="ko-KR" sz="2400" dirty="0" smtClean="0">
              <a:solidFill>
                <a:prstClr val="white"/>
              </a:solidFill>
            </a:endParaRPr>
          </a:p>
          <a:p>
            <a:pPr lvl="1">
              <a:buFont typeface="Webdings" pitchFamily="18" charset="2"/>
              <a:buChar char="H"/>
            </a:pPr>
            <a:r>
              <a:rPr lang="ko-KR" altLang="en-US" sz="2400" dirty="0" smtClean="0">
                <a:solidFill>
                  <a:prstClr val="white"/>
                </a:solidFill>
              </a:rPr>
              <a:t> 애매하게 구분된 게시판</a:t>
            </a:r>
            <a:endParaRPr lang="en-US" altLang="ko-KR" sz="2400" dirty="0" smtClean="0">
              <a:solidFill>
                <a:prstClr val="white"/>
              </a:solidFill>
            </a:endParaRPr>
          </a:p>
          <a:p>
            <a:pPr lvl="1">
              <a:buFont typeface="Webdings" pitchFamily="18" charset="2"/>
              <a:buChar char="H"/>
            </a:pPr>
            <a:r>
              <a:rPr lang="en-US" altLang="ko-KR" sz="2400" dirty="0" smtClean="0">
                <a:solidFill>
                  <a:prstClr val="white"/>
                </a:solidFill>
              </a:rPr>
              <a:t> </a:t>
            </a:r>
            <a:r>
              <a:rPr lang="ko-KR" altLang="en-US" sz="2400" dirty="0" smtClean="0">
                <a:solidFill>
                  <a:prstClr val="white"/>
                </a:solidFill>
              </a:rPr>
              <a:t>미성년자 </a:t>
            </a:r>
            <a:r>
              <a:rPr lang="ko-KR" altLang="en-US" sz="2400" dirty="0" err="1" smtClean="0">
                <a:solidFill>
                  <a:prstClr val="white"/>
                </a:solidFill>
              </a:rPr>
              <a:t>필터링</a:t>
            </a:r>
            <a:r>
              <a:rPr lang="ko-KR" altLang="en-US" sz="2400" dirty="0" smtClean="0">
                <a:solidFill>
                  <a:prstClr val="white"/>
                </a:solidFill>
              </a:rPr>
              <a:t> 불가</a:t>
            </a:r>
            <a:endParaRPr lang="en-US" altLang="ko-KR" sz="2400" dirty="0" smtClean="0">
              <a:solidFill>
                <a:prstClr val="white"/>
              </a:solidFill>
            </a:endParaRPr>
          </a:p>
        </p:txBody>
      </p:sp>
      <p:pic>
        <p:nvPicPr>
          <p:cNvPr id="5122" name="Picture 2"/>
          <p:cNvPicPr>
            <a:picLocks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2121768"/>
            <a:ext cx="3456000" cy="342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4283968" y="3751292"/>
            <a:ext cx="3826689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ebdings" pitchFamily="18" charset="2"/>
              <a:buChar char="H"/>
            </a:pPr>
            <a:r>
              <a:rPr lang="en-US" altLang="ko-KR" sz="2800" dirty="0" smtClean="0">
                <a:solidFill>
                  <a:prstClr val="white"/>
                </a:solidFill>
              </a:rPr>
              <a:t> </a:t>
            </a:r>
            <a:r>
              <a:rPr lang="ko-KR" altLang="en-US" sz="2800" dirty="0" smtClean="0">
                <a:solidFill>
                  <a:prstClr val="white"/>
                </a:solidFill>
              </a:rPr>
              <a:t>이전 글 </a:t>
            </a:r>
            <a:r>
              <a:rPr lang="ko-KR" altLang="en-US" sz="2800" dirty="0" err="1" smtClean="0">
                <a:solidFill>
                  <a:prstClr val="white"/>
                </a:solidFill>
              </a:rPr>
              <a:t>재검색의</a:t>
            </a:r>
            <a:r>
              <a:rPr lang="ko-KR" altLang="en-US" sz="2800" dirty="0" smtClean="0">
                <a:solidFill>
                  <a:prstClr val="white"/>
                </a:solidFill>
              </a:rPr>
              <a:t> 어려움</a:t>
            </a:r>
            <a:endParaRPr lang="en-US" altLang="ko-KR" sz="2400" dirty="0" smtClean="0">
              <a:solidFill>
                <a:prstClr val="white"/>
              </a:solidFill>
            </a:endParaRPr>
          </a:p>
          <a:p>
            <a:pPr lvl="1">
              <a:buFont typeface="Webdings" pitchFamily="18" charset="2"/>
              <a:buChar char="H"/>
            </a:pPr>
            <a:r>
              <a:rPr lang="ko-KR" altLang="en-US" sz="2400" dirty="0" smtClean="0">
                <a:solidFill>
                  <a:prstClr val="white"/>
                </a:solidFill>
              </a:rPr>
              <a:t> 매일 많은 수의 글 작성</a:t>
            </a:r>
            <a:endParaRPr lang="en-US" altLang="ko-KR" sz="2400" dirty="0" smtClean="0">
              <a:solidFill>
                <a:prstClr val="white"/>
              </a:solidFill>
            </a:endParaRPr>
          </a:p>
          <a:p>
            <a:pPr lvl="1">
              <a:buFont typeface="Webdings" pitchFamily="18" charset="2"/>
              <a:buChar char="H"/>
            </a:pPr>
            <a:r>
              <a:rPr lang="en-US" altLang="ko-KR" sz="2400" dirty="0" smtClean="0">
                <a:solidFill>
                  <a:prstClr val="white"/>
                </a:solidFill>
              </a:rPr>
              <a:t> </a:t>
            </a:r>
            <a:r>
              <a:rPr lang="ko-KR" altLang="en-US" sz="2400" dirty="0" smtClean="0">
                <a:solidFill>
                  <a:prstClr val="white"/>
                </a:solidFill>
              </a:rPr>
              <a:t>읽은 글 재방문의 어려움</a:t>
            </a:r>
            <a:endParaRPr lang="en-US" altLang="ko-KR" sz="2800" dirty="0" smtClean="0">
              <a:solidFill>
                <a:prstClr val="white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유사 사이트 분석</a:t>
            </a:r>
            <a:r>
              <a:rPr lang="en-US" altLang="ko-KR" dirty="0" smtClean="0">
                <a:solidFill>
                  <a:schemeClr val="bg1"/>
                </a:solidFill>
              </a:rPr>
              <a:t>(3)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15</a:t>
            </a:fld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4788024" y="1772816"/>
            <a:ext cx="39604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ebdings" pitchFamily="18" charset="2"/>
              <a:buChar char="H"/>
            </a:pPr>
            <a:r>
              <a:rPr lang="en-US" altLang="ko-KR" dirty="0" smtClean="0">
                <a:solidFill>
                  <a:schemeClr val="bg1"/>
                </a:solidFill>
              </a:rPr>
              <a:t> </a:t>
            </a:r>
            <a:r>
              <a:rPr lang="ko-KR" altLang="en-US" dirty="0" smtClean="0">
                <a:solidFill>
                  <a:schemeClr val="bg1"/>
                </a:solidFill>
              </a:rPr>
              <a:t>혼자 사는 즐거움</a:t>
            </a:r>
            <a:r>
              <a:rPr lang="en-US" altLang="ko-KR" dirty="0" smtClean="0">
                <a:solidFill>
                  <a:schemeClr val="bg1"/>
                </a:solidFill>
              </a:rPr>
              <a:t>, </a:t>
            </a:r>
            <a:r>
              <a:rPr lang="ko-KR" altLang="en-US" dirty="0" err="1" smtClean="0">
                <a:solidFill>
                  <a:schemeClr val="bg1"/>
                </a:solidFill>
              </a:rPr>
              <a:t>원플</a:t>
            </a:r>
            <a:endParaRPr lang="en-US" altLang="ko-KR" dirty="0" smtClean="0">
              <a:solidFill>
                <a:schemeClr val="bg1"/>
              </a:solidFill>
            </a:endParaRPr>
          </a:p>
          <a:p>
            <a:r>
              <a:rPr lang="en-US" altLang="ko-KR" dirty="0" smtClean="0">
                <a:solidFill>
                  <a:schemeClr val="bg1"/>
                </a:solidFill>
              </a:rPr>
              <a:t>http://www.oneple.net/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716016" y="2780928"/>
            <a:ext cx="40235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ebdings" pitchFamily="18" charset="2"/>
              <a:buChar char="H"/>
            </a:pPr>
            <a:r>
              <a:rPr lang="en-US" altLang="ko-KR" dirty="0" smtClean="0">
                <a:solidFill>
                  <a:schemeClr val="bg1"/>
                </a:solidFill>
              </a:rPr>
              <a:t> </a:t>
            </a:r>
            <a:r>
              <a:rPr lang="ko-KR" altLang="en-US" dirty="0" smtClean="0">
                <a:solidFill>
                  <a:schemeClr val="bg1"/>
                </a:solidFill>
              </a:rPr>
              <a:t>선택 이유</a:t>
            </a:r>
            <a:endParaRPr lang="en-US" altLang="ko-KR" dirty="0" smtClean="0">
              <a:solidFill>
                <a:schemeClr val="bg1"/>
              </a:solidFill>
            </a:endParaRPr>
          </a:p>
          <a:p>
            <a:r>
              <a:rPr lang="en-US" altLang="ko-KR" dirty="0" smtClean="0">
                <a:solidFill>
                  <a:schemeClr val="bg1"/>
                </a:solidFill>
              </a:rPr>
              <a:t>  1. </a:t>
            </a:r>
            <a:r>
              <a:rPr lang="ko-KR" altLang="en-US" dirty="0" smtClean="0">
                <a:solidFill>
                  <a:schemeClr val="accent6"/>
                </a:solidFill>
              </a:rPr>
              <a:t>화려한 </a:t>
            </a:r>
            <a:r>
              <a:rPr lang="en-US" altLang="ko-KR" dirty="0" smtClean="0">
                <a:solidFill>
                  <a:schemeClr val="accent6"/>
                </a:solidFill>
              </a:rPr>
              <a:t>UI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     1) </a:t>
            </a:r>
            <a:r>
              <a:rPr lang="ko-KR" altLang="en-US" dirty="0" smtClean="0">
                <a:solidFill>
                  <a:schemeClr val="bg1"/>
                </a:solidFill>
              </a:rPr>
              <a:t>많은 사진자료</a:t>
            </a:r>
            <a:endParaRPr lang="en-US" altLang="ko-KR" dirty="0" smtClean="0">
              <a:solidFill>
                <a:schemeClr val="bg1"/>
              </a:solidFill>
            </a:endParaRPr>
          </a:p>
          <a:p>
            <a:r>
              <a:rPr lang="en-US" altLang="ko-KR" dirty="0" smtClean="0">
                <a:solidFill>
                  <a:schemeClr val="bg1"/>
                </a:solidFill>
              </a:rPr>
              <a:t>     2) </a:t>
            </a:r>
            <a:r>
              <a:rPr lang="ko-KR" altLang="en-US" dirty="0" smtClean="0">
                <a:solidFill>
                  <a:schemeClr val="bg1"/>
                </a:solidFill>
              </a:rPr>
              <a:t>웹 페이지 화면을 가득 채운 </a:t>
            </a:r>
            <a:r>
              <a:rPr lang="ko-KR" altLang="en-US" dirty="0" err="1" smtClean="0">
                <a:solidFill>
                  <a:schemeClr val="bg1"/>
                </a:solidFill>
              </a:rPr>
              <a:t>컨텐츠</a:t>
            </a:r>
            <a:endParaRPr lang="en-US" altLang="ko-KR" dirty="0" smtClean="0">
              <a:solidFill>
                <a:schemeClr val="bg1"/>
              </a:solidFill>
            </a:endParaRPr>
          </a:p>
          <a:p>
            <a:endParaRPr lang="en-US" altLang="ko-KR" dirty="0" smtClean="0">
              <a:solidFill>
                <a:schemeClr val="bg1"/>
              </a:solidFill>
            </a:endParaRPr>
          </a:p>
          <a:p>
            <a:r>
              <a:rPr lang="en-US" altLang="ko-KR" dirty="0" smtClean="0">
                <a:solidFill>
                  <a:schemeClr val="bg1"/>
                </a:solidFill>
              </a:rPr>
              <a:t>  2. </a:t>
            </a:r>
            <a:r>
              <a:rPr lang="ko-KR" altLang="en-US" dirty="0" err="1" smtClean="0">
                <a:solidFill>
                  <a:schemeClr val="bg1"/>
                </a:solidFill>
              </a:rPr>
              <a:t>소셜지도와</a:t>
            </a:r>
            <a:r>
              <a:rPr lang="ko-KR" altLang="en-US" dirty="0" smtClean="0">
                <a:solidFill>
                  <a:schemeClr val="bg1"/>
                </a:solidFill>
              </a:rPr>
              <a:t> 커뮤니티</a:t>
            </a:r>
            <a:endParaRPr lang="en-US" altLang="ko-KR" dirty="0" smtClean="0">
              <a:solidFill>
                <a:schemeClr val="bg1"/>
              </a:solidFill>
            </a:endParaRPr>
          </a:p>
          <a:p>
            <a:r>
              <a:rPr lang="en-US" altLang="ko-KR" dirty="0" smtClean="0">
                <a:solidFill>
                  <a:schemeClr val="bg1"/>
                </a:solidFill>
              </a:rPr>
              <a:t>     1) </a:t>
            </a:r>
            <a:r>
              <a:rPr lang="ko-KR" altLang="en-US" dirty="0" smtClean="0">
                <a:solidFill>
                  <a:schemeClr val="accent6"/>
                </a:solidFill>
              </a:rPr>
              <a:t>지도와 연동</a:t>
            </a:r>
            <a:r>
              <a:rPr lang="ko-KR" altLang="en-US" dirty="0" smtClean="0">
                <a:solidFill>
                  <a:schemeClr val="bg1"/>
                </a:solidFill>
              </a:rPr>
              <a:t>된 음식점 등의 좌표</a:t>
            </a:r>
            <a:endParaRPr lang="en-US" altLang="ko-KR" dirty="0" smtClean="0">
              <a:solidFill>
                <a:schemeClr val="bg1"/>
              </a:solidFill>
            </a:endParaRPr>
          </a:p>
          <a:p>
            <a:r>
              <a:rPr lang="en-US" altLang="ko-KR" dirty="0" smtClean="0">
                <a:solidFill>
                  <a:schemeClr val="bg1"/>
                </a:solidFill>
              </a:rPr>
              <a:t>     2) </a:t>
            </a:r>
            <a:r>
              <a:rPr lang="ko-KR" altLang="en-US" dirty="0" smtClean="0">
                <a:solidFill>
                  <a:schemeClr val="bg1"/>
                </a:solidFill>
              </a:rPr>
              <a:t>각종 분야로 나누어진 게시판</a:t>
            </a:r>
            <a:endParaRPr lang="en-US" altLang="ko-KR" dirty="0" smtClean="0">
              <a:solidFill>
                <a:schemeClr val="bg1"/>
              </a:solidFill>
            </a:endParaRPr>
          </a:p>
          <a:p>
            <a:endParaRPr lang="en-US" altLang="ko-KR" dirty="0" smtClean="0">
              <a:solidFill>
                <a:schemeClr val="bg1"/>
              </a:solidFill>
            </a:endParaRPr>
          </a:p>
          <a:p>
            <a:r>
              <a:rPr lang="en-US" altLang="ko-KR" dirty="0" smtClean="0">
                <a:solidFill>
                  <a:schemeClr val="bg1"/>
                </a:solidFill>
              </a:rPr>
              <a:t>  3. </a:t>
            </a:r>
            <a:r>
              <a:rPr lang="ko-KR" altLang="en-US" dirty="0" smtClean="0">
                <a:solidFill>
                  <a:schemeClr val="bg1"/>
                </a:solidFill>
              </a:rPr>
              <a:t>최신식 사이트</a:t>
            </a:r>
            <a:endParaRPr lang="en-US" altLang="ko-KR" dirty="0" smtClean="0">
              <a:solidFill>
                <a:schemeClr val="bg1"/>
              </a:solidFill>
            </a:endParaRPr>
          </a:p>
          <a:p>
            <a:r>
              <a:rPr lang="en-US" altLang="ko-KR" dirty="0" smtClean="0">
                <a:solidFill>
                  <a:schemeClr val="bg1"/>
                </a:solidFill>
              </a:rPr>
              <a:t>     1) 2014</a:t>
            </a:r>
            <a:r>
              <a:rPr lang="ko-KR" altLang="en-US" dirty="0" smtClean="0">
                <a:solidFill>
                  <a:schemeClr val="bg1"/>
                </a:solidFill>
              </a:rPr>
              <a:t>년 개설된 사이트</a:t>
            </a:r>
            <a:endParaRPr lang="en-US" altLang="ko-KR" dirty="0" smtClean="0">
              <a:solidFill>
                <a:schemeClr val="bg1"/>
              </a:solidFill>
            </a:endParaRPr>
          </a:p>
          <a:p>
            <a:r>
              <a:rPr lang="en-US" altLang="ko-KR" dirty="0" smtClean="0">
                <a:solidFill>
                  <a:schemeClr val="bg1"/>
                </a:solidFill>
              </a:rPr>
              <a:t>     2) </a:t>
            </a:r>
            <a:r>
              <a:rPr lang="ko-KR" altLang="en-US" sz="1750" dirty="0" smtClean="0">
                <a:solidFill>
                  <a:schemeClr val="bg1"/>
                </a:solidFill>
              </a:rPr>
              <a:t>최신의 사이트 스타일을 확인할 수 있음</a:t>
            </a:r>
            <a:endParaRPr lang="en-US" altLang="ko-KR" sz="1750" dirty="0" smtClean="0">
              <a:solidFill>
                <a:schemeClr val="bg1"/>
              </a:solidFill>
            </a:endParaRPr>
          </a:p>
        </p:txBody>
      </p:sp>
      <p:pic>
        <p:nvPicPr>
          <p:cNvPr id="1028" name="Picture 4"/>
          <p:cNvPicPr>
            <a:picLocks noGrp="1" noChangeArrowheads="1"/>
          </p:cNvPicPr>
          <p:nvPr>
            <p:ph sz="half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772816"/>
            <a:ext cx="4038600" cy="453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유사 사이트 분석</a:t>
            </a:r>
            <a:r>
              <a:rPr lang="en-US" altLang="ko-KR" dirty="0" smtClean="0">
                <a:solidFill>
                  <a:schemeClr val="bg1"/>
                </a:solidFill>
              </a:rPr>
              <a:t>(3)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16</a:t>
            </a:fld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251520" y="1259468"/>
            <a:ext cx="29177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chemeClr val="bg1"/>
              </a:buClr>
              <a:buFont typeface="Webdings" pitchFamily="18" charset="2"/>
              <a:buChar char="H"/>
            </a:pPr>
            <a:r>
              <a:rPr lang="en-US" altLang="ko-KR" sz="3200" dirty="0" smtClean="0">
                <a:solidFill>
                  <a:schemeClr val="bg1"/>
                </a:solidFill>
              </a:rPr>
              <a:t> </a:t>
            </a:r>
            <a:r>
              <a:rPr lang="ko-KR" altLang="en-US" sz="3200" dirty="0" err="1" smtClean="0">
                <a:solidFill>
                  <a:schemeClr val="bg1"/>
                </a:solidFill>
              </a:rPr>
              <a:t>컨텐츠</a:t>
            </a:r>
            <a:r>
              <a:rPr lang="ko-KR" altLang="en-US" sz="3200" dirty="0" smtClean="0">
                <a:solidFill>
                  <a:schemeClr val="bg1"/>
                </a:solidFill>
              </a:rPr>
              <a:t> 및 특징</a:t>
            </a:r>
            <a:endParaRPr lang="en-US" altLang="ko-KR" sz="3200" dirty="0" smtClean="0">
              <a:solidFill>
                <a:schemeClr val="bg1"/>
              </a:solidFill>
            </a:endParaRPr>
          </a:p>
        </p:txBody>
      </p:sp>
      <p:pic>
        <p:nvPicPr>
          <p:cNvPr id="2050" name="Picture 2"/>
          <p:cNvPicPr>
            <a:picLocks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8816" y="2349072"/>
            <a:ext cx="4237200" cy="172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xtBox 16"/>
          <p:cNvSpPr txBox="1"/>
          <p:nvPr/>
        </p:nvSpPr>
        <p:spPr>
          <a:xfrm>
            <a:off x="4644008" y="2474515"/>
            <a:ext cx="4248472" cy="1458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US" altLang="ko-KR" dirty="0" smtClean="0">
                <a:solidFill>
                  <a:schemeClr val="bg1"/>
                </a:solidFill>
              </a:rPr>
              <a:t>  -</a:t>
            </a:r>
            <a:r>
              <a:rPr lang="en-US" altLang="ko-KR" dirty="0" smtClean="0">
                <a:solidFill>
                  <a:schemeClr val="accent6"/>
                </a:solidFill>
              </a:rPr>
              <a:t> </a:t>
            </a:r>
            <a:r>
              <a:rPr lang="ko-KR" altLang="en-US" dirty="0" smtClean="0">
                <a:solidFill>
                  <a:schemeClr val="accent6"/>
                </a:solidFill>
              </a:rPr>
              <a:t>지도와 연동된 </a:t>
            </a:r>
            <a:r>
              <a:rPr lang="ko-KR" altLang="en-US" dirty="0" smtClean="0">
                <a:solidFill>
                  <a:schemeClr val="bg1"/>
                </a:solidFill>
              </a:rPr>
              <a:t>메인 화면</a:t>
            </a:r>
            <a:r>
              <a:rPr lang="en-US" altLang="ko-KR" dirty="0" smtClean="0">
                <a:solidFill>
                  <a:schemeClr val="bg1"/>
                </a:solidFill>
              </a:rPr>
              <a:t> </a:t>
            </a:r>
          </a:p>
          <a:p>
            <a:pPr>
              <a:lnSpc>
                <a:spcPct val="70000"/>
              </a:lnSpc>
            </a:pPr>
            <a:endParaRPr lang="en-US" altLang="ko-KR" dirty="0" smtClean="0">
              <a:solidFill>
                <a:schemeClr val="bg1"/>
              </a:solidFill>
            </a:endParaRPr>
          </a:p>
          <a:p>
            <a:pPr>
              <a:lnSpc>
                <a:spcPct val="70000"/>
              </a:lnSpc>
            </a:pPr>
            <a:r>
              <a:rPr lang="en-US" altLang="ko-KR" dirty="0" smtClean="0">
                <a:solidFill>
                  <a:schemeClr val="bg1"/>
                </a:solidFill>
              </a:rPr>
              <a:t>  - </a:t>
            </a:r>
            <a:r>
              <a:rPr lang="ko-KR" altLang="en-US" sz="1750" dirty="0" smtClean="0">
                <a:solidFill>
                  <a:schemeClr val="bg1"/>
                </a:solidFill>
              </a:rPr>
              <a:t>여행지</a:t>
            </a:r>
            <a:r>
              <a:rPr lang="en-US" altLang="ko-KR" sz="1750" dirty="0" smtClean="0">
                <a:solidFill>
                  <a:schemeClr val="bg1"/>
                </a:solidFill>
              </a:rPr>
              <a:t>, </a:t>
            </a:r>
            <a:r>
              <a:rPr lang="ko-KR" altLang="en-US" sz="1750" dirty="0" smtClean="0">
                <a:solidFill>
                  <a:schemeClr val="bg1"/>
                </a:solidFill>
              </a:rPr>
              <a:t>음식점</a:t>
            </a:r>
            <a:r>
              <a:rPr lang="en-US" altLang="ko-KR" sz="1750" dirty="0" smtClean="0">
                <a:solidFill>
                  <a:schemeClr val="bg1"/>
                </a:solidFill>
              </a:rPr>
              <a:t>, </a:t>
            </a:r>
            <a:r>
              <a:rPr lang="ko-KR" altLang="en-US" sz="1750" dirty="0" smtClean="0">
                <a:solidFill>
                  <a:schemeClr val="bg1"/>
                </a:solidFill>
              </a:rPr>
              <a:t>문화</a:t>
            </a:r>
            <a:r>
              <a:rPr lang="en-US" altLang="ko-KR" sz="1750" dirty="0" smtClean="0">
                <a:solidFill>
                  <a:schemeClr val="bg1"/>
                </a:solidFill>
              </a:rPr>
              <a:t>/</a:t>
            </a:r>
            <a:r>
              <a:rPr lang="ko-KR" altLang="en-US" sz="1750" dirty="0" smtClean="0">
                <a:solidFill>
                  <a:schemeClr val="bg1"/>
                </a:solidFill>
              </a:rPr>
              <a:t>여가생활 등 분야별 표시</a:t>
            </a:r>
            <a:endParaRPr lang="en-US" altLang="ko-KR" sz="1750" dirty="0" smtClean="0">
              <a:solidFill>
                <a:schemeClr val="bg1"/>
              </a:solidFill>
            </a:endParaRPr>
          </a:p>
          <a:p>
            <a:pPr>
              <a:lnSpc>
                <a:spcPct val="70000"/>
              </a:lnSpc>
            </a:pPr>
            <a:endParaRPr lang="en-US" altLang="ko-KR" sz="1750" dirty="0" smtClean="0">
              <a:solidFill>
                <a:schemeClr val="bg1"/>
              </a:solidFill>
            </a:endParaRPr>
          </a:p>
          <a:p>
            <a:pPr>
              <a:lnSpc>
                <a:spcPct val="70000"/>
              </a:lnSpc>
            </a:pPr>
            <a:r>
              <a:rPr lang="en-US" altLang="ko-KR" dirty="0" smtClean="0">
                <a:solidFill>
                  <a:schemeClr val="bg1"/>
                </a:solidFill>
              </a:rPr>
              <a:t>  - </a:t>
            </a:r>
            <a:r>
              <a:rPr lang="ko-KR" altLang="en-US" dirty="0" smtClean="0">
                <a:solidFill>
                  <a:schemeClr val="bg1"/>
                </a:solidFill>
              </a:rPr>
              <a:t>서울</a:t>
            </a:r>
            <a:r>
              <a:rPr lang="en-US" altLang="ko-KR" dirty="0" smtClean="0">
                <a:solidFill>
                  <a:schemeClr val="bg1"/>
                </a:solidFill>
              </a:rPr>
              <a:t>, </a:t>
            </a:r>
            <a:r>
              <a:rPr lang="ko-KR" altLang="en-US" dirty="0" smtClean="0">
                <a:solidFill>
                  <a:schemeClr val="bg1"/>
                </a:solidFill>
              </a:rPr>
              <a:t>경기</a:t>
            </a:r>
            <a:r>
              <a:rPr lang="en-US" altLang="ko-KR" dirty="0" smtClean="0">
                <a:solidFill>
                  <a:schemeClr val="bg1"/>
                </a:solidFill>
              </a:rPr>
              <a:t>, </a:t>
            </a:r>
            <a:r>
              <a:rPr lang="ko-KR" altLang="en-US" dirty="0" smtClean="0">
                <a:solidFill>
                  <a:schemeClr val="bg1"/>
                </a:solidFill>
              </a:rPr>
              <a:t>제주 등 지역별 지도 제공</a:t>
            </a:r>
            <a:endParaRPr lang="en-US" altLang="ko-KR" dirty="0" smtClean="0">
              <a:solidFill>
                <a:schemeClr val="bg1"/>
              </a:solidFill>
            </a:endParaRPr>
          </a:p>
          <a:p>
            <a:pPr>
              <a:lnSpc>
                <a:spcPct val="70000"/>
              </a:lnSpc>
            </a:pPr>
            <a:endParaRPr lang="en-US" altLang="ko-KR" dirty="0" smtClean="0">
              <a:solidFill>
                <a:schemeClr val="bg1"/>
              </a:solidFill>
            </a:endParaRPr>
          </a:p>
          <a:p>
            <a:pPr>
              <a:lnSpc>
                <a:spcPct val="70000"/>
              </a:lnSpc>
            </a:pPr>
            <a:r>
              <a:rPr lang="en-US" altLang="ko-KR" dirty="0" smtClean="0">
                <a:solidFill>
                  <a:schemeClr val="bg1"/>
                </a:solidFill>
              </a:rPr>
              <a:t>  - </a:t>
            </a:r>
            <a:r>
              <a:rPr lang="ko-KR" altLang="en-US" dirty="0" smtClean="0">
                <a:solidFill>
                  <a:schemeClr val="accent6"/>
                </a:solidFill>
              </a:rPr>
              <a:t>유저에 의한</a:t>
            </a:r>
            <a:r>
              <a:rPr lang="ko-KR" altLang="en-US" dirty="0" smtClean="0">
                <a:solidFill>
                  <a:schemeClr val="bg1"/>
                </a:solidFill>
              </a:rPr>
              <a:t> 좌표 제보기능</a:t>
            </a:r>
            <a:endParaRPr lang="en-US" altLang="ko-KR" dirty="0" smtClean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8907" y="1861374"/>
            <a:ext cx="2299027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ebdings" pitchFamily="18" charset="2"/>
              <a:buChar char="H"/>
            </a:pPr>
            <a:r>
              <a:rPr lang="en-US" altLang="ko-KR" sz="2100" dirty="0" smtClean="0">
                <a:solidFill>
                  <a:schemeClr val="bg1"/>
                </a:solidFill>
              </a:rPr>
              <a:t> </a:t>
            </a:r>
            <a:r>
              <a:rPr lang="ko-KR" altLang="en-US" sz="2100" dirty="0" err="1" smtClean="0">
                <a:solidFill>
                  <a:schemeClr val="bg1"/>
                </a:solidFill>
              </a:rPr>
              <a:t>소셜지도</a:t>
            </a:r>
            <a:r>
              <a:rPr lang="ko-KR" altLang="en-US" sz="2100" dirty="0" smtClean="0">
                <a:solidFill>
                  <a:schemeClr val="bg1"/>
                </a:solidFill>
              </a:rPr>
              <a:t>            </a:t>
            </a:r>
            <a:endParaRPr lang="en-US" altLang="ko-KR" sz="2100" dirty="0" smtClean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00765" y="4237638"/>
            <a:ext cx="2299027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ebdings" pitchFamily="18" charset="2"/>
              <a:buChar char="H"/>
            </a:pPr>
            <a:r>
              <a:rPr lang="en-US" altLang="ko-KR" sz="2100" dirty="0" smtClean="0">
                <a:solidFill>
                  <a:schemeClr val="bg1"/>
                </a:solidFill>
              </a:rPr>
              <a:t> </a:t>
            </a:r>
            <a:r>
              <a:rPr lang="ko-KR" altLang="en-US" sz="2100" dirty="0" smtClean="0">
                <a:solidFill>
                  <a:schemeClr val="bg1"/>
                </a:solidFill>
              </a:rPr>
              <a:t>커뮤니티            </a:t>
            </a:r>
            <a:endParaRPr lang="en-US" altLang="ko-KR" sz="2100" dirty="0" smtClean="0">
              <a:solidFill>
                <a:schemeClr val="bg1"/>
              </a:solidFill>
            </a:endParaRPr>
          </a:p>
        </p:txBody>
      </p:sp>
      <p:pic>
        <p:nvPicPr>
          <p:cNvPr id="3075" name="Picture 3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7544" y="4725144"/>
            <a:ext cx="4237200" cy="172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2"/>
          <p:cNvSpPr txBox="1"/>
          <p:nvPr/>
        </p:nvSpPr>
        <p:spPr>
          <a:xfrm>
            <a:off x="4644008" y="4850779"/>
            <a:ext cx="4248472" cy="14496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US" altLang="ko-KR" dirty="0" smtClean="0">
                <a:solidFill>
                  <a:schemeClr val="bg1"/>
                </a:solidFill>
              </a:rPr>
              <a:t>  - </a:t>
            </a:r>
            <a:r>
              <a:rPr lang="ko-KR" altLang="en-US" dirty="0" smtClean="0">
                <a:solidFill>
                  <a:schemeClr val="bg1"/>
                </a:solidFill>
              </a:rPr>
              <a:t>인테리어</a:t>
            </a:r>
            <a:r>
              <a:rPr lang="en-US" altLang="ko-KR" dirty="0" smtClean="0">
                <a:solidFill>
                  <a:schemeClr val="bg1"/>
                </a:solidFill>
              </a:rPr>
              <a:t>, </a:t>
            </a:r>
            <a:r>
              <a:rPr lang="ko-KR" altLang="en-US" dirty="0" smtClean="0">
                <a:solidFill>
                  <a:schemeClr val="bg1"/>
                </a:solidFill>
              </a:rPr>
              <a:t>반려동물</a:t>
            </a:r>
            <a:r>
              <a:rPr lang="en-US" altLang="ko-KR" dirty="0" smtClean="0">
                <a:solidFill>
                  <a:schemeClr val="bg1"/>
                </a:solidFill>
              </a:rPr>
              <a:t>, </a:t>
            </a:r>
            <a:r>
              <a:rPr lang="ko-KR" altLang="en-US" dirty="0" smtClean="0">
                <a:solidFill>
                  <a:schemeClr val="bg1"/>
                </a:solidFill>
              </a:rPr>
              <a:t>음식 등 분야별 표시</a:t>
            </a:r>
            <a:endParaRPr lang="en-US" altLang="ko-KR" dirty="0" smtClean="0">
              <a:solidFill>
                <a:schemeClr val="bg1"/>
              </a:solidFill>
            </a:endParaRPr>
          </a:p>
          <a:p>
            <a:pPr>
              <a:lnSpc>
                <a:spcPct val="70000"/>
              </a:lnSpc>
            </a:pPr>
            <a:endParaRPr lang="en-US" altLang="ko-KR" dirty="0" smtClean="0">
              <a:solidFill>
                <a:schemeClr val="bg1"/>
              </a:solidFill>
            </a:endParaRPr>
          </a:p>
          <a:p>
            <a:pPr>
              <a:lnSpc>
                <a:spcPct val="70000"/>
              </a:lnSpc>
            </a:pPr>
            <a:r>
              <a:rPr lang="en-US" altLang="ko-KR" dirty="0" smtClean="0">
                <a:solidFill>
                  <a:schemeClr val="bg1"/>
                </a:solidFill>
              </a:rPr>
              <a:t>  - </a:t>
            </a:r>
            <a:r>
              <a:rPr lang="ko-KR" altLang="en-US" dirty="0" err="1" smtClean="0">
                <a:solidFill>
                  <a:schemeClr val="bg1"/>
                </a:solidFill>
              </a:rPr>
              <a:t>최근글</a:t>
            </a:r>
            <a:r>
              <a:rPr lang="en-US" altLang="ko-KR" dirty="0" smtClean="0">
                <a:solidFill>
                  <a:schemeClr val="bg1"/>
                </a:solidFill>
              </a:rPr>
              <a:t>, </a:t>
            </a:r>
            <a:r>
              <a:rPr lang="ko-KR" altLang="en-US" dirty="0" err="1" smtClean="0">
                <a:solidFill>
                  <a:schemeClr val="accent6"/>
                </a:solidFill>
              </a:rPr>
              <a:t>인기글</a:t>
            </a:r>
            <a:r>
              <a:rPr lang="ko-KR" altLang="en-US" dirty="0" smtClean="0">
                <a:solidFill>
                  <a:schemeClr val="accent6"/>
                </a:solidFill>
              </a:rPr>
              <a:t> 순</a:t>
            </a:r>
            <a:r>
              <a:rPr lang="ko-KR" altLang="en-US" dirty="0" smtClean="0">
                <a:solidFill>
                  <a:schemeClr val="bg1"/>
                </a:solidFill>
              </a:rPr>
              <a:t> 정렬 기능</a:t>
            </a:r>
            <a:endParaRPr lang="en-US" altLang="ko-KR" dirty="0" smtClean="0">
              <a:solidFill>
                <a:schemeClr val="bg1"/>
              </a:solidFill>
            </a:endParaRPr>
          </a:p>
          <a:p>
            <a:pPr>
              <a:lnSpc>
                <a:spcPct val="70000"/>
              </a:lnSpc>
            </a:pPr>
            <a:endParaRPr lang="en-US" altLang="ko-KR" dirty="0" smtClean="0">
              <a:solidFill>
                <a:schemeClr val="bg1"/>
              </a:solidFill>
            </a:endParaRPr>
          </a:p>
          <a:p>
            <a:pPr>
              <a:lnSpc>
                <a:spcPct val="70000"/>
              </a:lnSpc>
            </a:pPr>
            <a:r>
              <a:rPr lang="en-US" altLang="ko-KR" dirty="0" smtClean="0">
                <a:solidFill>
                  <a:schemeClr val="bg1"/>
                </a:solidFill>
              </a:rPr>
              <a:t>  - </a:t>
            </a:r>
            <a:r>
              <a:rPr lang="ko-KR" altLang="en-US" dirty="0" smtClean="0">
                <a:solidFill>
                  <a:schemeClr val="bg1"/>
                </a:solidFill>
              </a:rPr>
              <a:t>한눈에 들어오는 글 내용</a:t>
            </a:r>
            <a:endParaRPr lang="en-US" altLang="ko-KR" dirty="0" smtClean="0">
              <a:solidFill>
                <a:schemeClr val="bg1"/>
              </a:solidFill>
            </a:endParaRPr>
          </a:p>
          <a:p>
            <a:pPr>
              <a:lnSpc>
                <a:spcPct val="70000"/>
              </a:lnSpc>
            </a:pPr>
            <a:endParaRPr lang="en-US" altLang="ko-KR" dirty="0" smtClean="0">
              <a:solidFill>
                <a:schemeClr val="bg1"/>
              </a:solidFill>
            </a:endParaRPr>
          </a:p>
          <a:p>
            <a:pPr>
              <a:lnSpc>
                <a:spcPct val="70000"/>
              </a:lnSpc>
            </a:pPr>
            <a:r>
              <a:rPr lang="en-US" altLang="ko-KR" dirty="0" smtClean="0">
                <a:solidFill>
                  <a:schemeClr val="bg1"/>
                </a:solidFill>
              </a:rPr>
              <a:t>  - </a:t>
            </a:r>
            <a:r>
              <a:rPr lang="ko-KR" altLang="en-US" sz="1700" dirty="0" err="1" smtClean="0">
                <a:solidFill>
                  <a:schemeClr val="bg1"/>
                </a:solidFill>
              </a:rPr>
              <a:t>댓글과</a:t>
            </a:r>
            <a:r>
              <a:rPr lang="ko-KR" altLang="en-US" sz="1700" dirty="0" smtClean="0">
                <a:solidFill>
                  <a:schemeClr val="bg1"/>
                </a:solidFill>
              </a:rPr>
              <a:t> </a:t>
            </a:r>
            <a:r>
              <a:rPr lang="ko-KR" altLang="en-US" sz="1700" dirty="0" smtClean="0">
                <a:solidFill>
                  <a:schemeClr val="accent6"/>
                </a:solidFill>
              </a:rPr>
              <a:t>좋아요 기능</a:t>
            </a:r>
            <a:r>
              <a:rPr lang="ko-KR" altLang="en-US" sz="1700" dirty="0" smtClean="0">
                <a:solidFill>
                  <a:schemeClr val="bg1"/>
                </a:solidFill>
              </a:rPr>
              <a:t>으로 유저간 커뮤니티 활성화</a:t>
            </a:r>
            <a:endParaRPr lang="en-US" altLang="ko-KR" sz="1700" dirty="0" smtClean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38138"/>
          </a:xfrm>
        </p:spPr>
        <p:txBody>
          <a:bodyPr/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유사 사이트 분석</a:t>
            </a:r>
            <a:r>
              <a:rPr lang="en-US" altLang="ko-KR" dirty="0" smtClean="0">
                <a:solidFill>
                  <a:schemeClr val="bg1"/>
                </a:solidFill>
              </a:rPr>
              <a:t>(3)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17</a:t>
            </a:fld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67544" y="1484784"/>
            <a:ext cx="14830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buFont typeface="Webdings" pitchFamily="18" charset="2"/>
              <a:buChar char="H"/>
            </a:pPr>
            <a:r>
              <a:rPr lang="ko-KR" altLang="en-US" sz="3200" dirty="0" smtClean="0">
                <a:solidFill>
                  <a:prstClr val="white"/>
                </a:solidFill>
              </a:rPr>
              <a:t> 장점</a:t>
            </a:r>
            <a:r>
              <a:rPr lang="en-US" altLang="ko-KR" sz="3200" dirty="0" smtClean="0">
                <a:solidFill>
                  <a:prstClr val="white"/>
                </a:solidFill>
              </a:rPr>
              <a:t> 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283968" y="2238916"/>
            <a:ext cx="4501553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ebdings" pitchFamily="18" charset="2"/>
              <a:buChar char="H"/>
            </a:pPr>
            <a:r>
              <a:rPr lang="en-US" altLang="ko-KR" sz="2800" dirty="0" smtClean="0">
                <a:solidFill>
                  <a:prstClr val="white"/>
                </a:solidFill>
              </a:rPr>
              <a:t> </a:t>
            </a:r>
            <a:r>
              <a:rPr lang="ko-KR" altLang="en-US" sz="2800" dirty="0" err="1" smtClean="0">
                <a:solidFill>
                  <a:prstClr val="white"/>
                </a:solidFill>
              </a:rPr>
              <a:t>메인화면</a:t>
            </a:r>
            <a:endParaRPr lang="en-US" altLang="ko-KR" sz="2800" dirty="0" smtClean="0">
              <a:solidFill>
                <a:prstClr val="white"/>
              </a:solidFill>
            </a:endParaRPr>
          </a:p>
          <a:p>
            <a:pPr lvl="1">
              <a:buFont typeface="Webdings" pitchFamily="18" charset="2"/>
              <a:buChar char="H"/>
            </a:pPr>
            <a:r>
              <a:rPr lang="ko-KR" altLang="en-US" sz="2400" dirty="0" smtClean="0">
                <a:solidFill>
                  <a:prstClr val="white"/>
                </a:solidFill>
              </a:rPr>
              <a:t> 화려한 </a:t>
            </a:r>
            <a:r>
              <a:rPr lang="en-US" altLang="ko-KR" sz="2400" dirty="0" smtClean="0">
                <a:solidFill>
                  <a:prstClr val="white"/>
                </a:solidFill>
              </a:rPr>
              <a:t>UI</a:t>
            </a:r>
            <a:r>
              <a:rPr lang="ko-KR" altLang="en-US" sz="2400" dirty="0" smtClean="0">
                <a:solidFill>
                  <a:prstClr val="white"/>
                </a:solidFill>
              </a:rPr>
              <a:t>로 눈길을 끌 수 있음</a:t>
            </a:r>
            <a:endParaRPr lang="en-US" altLang="ko-KR" sz="2400" dirty="0" smtClean="0">
              <a:solidFill>
                <a:prstClr val="white"/>
              </a:solidFill>
            </a:endParaRPr>
          </a:p>
          <a:p>
            <a:pPr lvl="1">
              <a:buFont typeface="Webdings" pitchFamily="18" charset="2"/>
              <a:buChar char="H"/>
            </a:pPr>
            <a:r>
              <a:rPr lang="en-US" altLang="ko-KR" sz="2400" dirty="0" smtClean="0">
                <a:solidFill>
                  <a:prstClr val="white"/>
                </a:solidFill>
              </a:rPr>
              <a:t> </a:t>
            </a:r>
            <a:r>
              <a:rPr lang="ko-KR" altLang="en-US" sz="2400" dirty="0" smtClean="0">
                <a:solidFill>
                  <a:prstClr val="white"/>
                </a:solidFill>
              </a:rPr>
              <a:t>유저에 의해 꾸며지는 내용</a:t>
            </a:r>
            <a:endParaRPr lang="en-US" altLang="ko-KR" sz="2400" dirty="0" smtClean="0">
              <a:solidFill>
                <a:prstClr val="white"/>
              </a:solidFill>
            </a:endParaRPr>
          </a:p>
        </p:txBody>
      </p:sp>
      <p:pic>
        <p:nvPicPr>
          <p:cNvPr id="4099" name="Picture 3"/>
          <p:cNvPicPr>
            <a:picLocks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2132856"/>
            <a:ext cx="3456000" cy="18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11"/>
          <p:cNvSpPr txBox="1"/>
          <p:nvPr/>
        </p:nvSpPr>
        <p:spPr>
          <a:xfrm>
            <a:off x="4283526" y="4581128"/>
            <a:ext cx="4608954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ebdings" pitchFamily="18" charset="2"/>
              <a:buChar char="H"/>
            </a:pPr>
            <a:r>
              <a:rPr lang="en-US" altLang="ko-KR" sz="2800" dirty="0" smtClean="0">
                <a:solidFill>
                  <a:prstClr val="white"/>
                </a:solidFill>
              </a:rPr>
              <a:t> </a:t>
            </a:r>
            <a:r>
              <a:rPr lang="ko-KR" altLang="en-US" sz="2800" dirty="0" smtClean="0">
                <a:solidFill>
                  <a:prstClr val="white"/>
                </a:solidFill>
              </a:rPr>
              <a:t>간단한 회원가입 절차</a:t>
            </a:r>
            <a:endParaRPr lang="en-US" altLang="ko-KR" sz="2400" dirty="0" smtClean="0">
              <a:solidFill>
                <a:prstClr val="white"/>
              </a:solidFill>
            </a:endParaRPr>
          </a:p>
          <a:p>
            <a:pPr lvl="1">
              <a:buFont typeface="Webdings" pitchFamily="18" charset="2"/>
              <a:buChar char="H"/>
            </a:pPr>
            <a:r>
              <a:rPr lang="en-US" altLang="ko-KR" sz="2400" dirty="0" smtClean="0">
                <a:solidFill>
                  <a:prstClr val="white"/>
                </a:solidFill>
              </a:rPr>
              <a:t> </a:t>
            </a:r>
            <a:r>
              <a:rPr lang="ko-KR" altLang="en-US" sz="2400" dirty="0" err="1" smtClean="0">
                <a:solidFill>
                  <a:prstClr val="white"/>
                </a:solidFill>
              </a:rPr>
              <a:t>이메일</a:t>
            </a:r>
            <a:r>
              <a:rPr lang="ko-KR" altLang="en-US" sz="2400" dirty="0" smtClean="0">
                <a:solidFill>
                  <a:prstClr val="white"/>
                </a:solidFill>
              </a:rPr>
              <a:t> 혹은 기존의 아이디 사용</a:t>
            </a:r>
            <a:endParaRPr lang="en-US" altLang="ko-KR" sz="2400" dirty="0" smtClean="0">
              <a:solidFill>
                <a:prstClr val="white"/>
              </a:solidFill>
            </a:endParaRPr>
          </a:p>
          <a:p>
            <a:pPr lvl="1">
              <a:buFont typeface="Webdings" pitchFamily="18" charset="2"/>
              <a:buChar char="H"/>
            </a:pPr>
            <a:r>
              <a:rPr lang="en-US" altLang="ko-KR" sz="2400" dirty="0" smtClean="0">
                <a:solidFill>
                  <a:prstClr val="white"/>
                </a:solidFill>
              </a:rPr>
              <a:t> </a:t>
            </a:r>
            <a:r>
              <a:rPr lang="ko-KR" altLang="en-US" sz="2400" dirty="0" smtClean="0">
                <a:solidFill>
                  <a:prstClr val="white"/>
                </a:solidFill>
              </a:rPr>
              <a:t>유저들의 </a:t>
            </a:r>
            <a:r>
              <a:rPr lang="ko-KR" altLang="en-US" sz="2400" dirty="0" err="1" smtClean="0">
                <a:solidFill>
                  <a:prstClr val="white"/>
                </a:solidFill>
              </a:rPr>
              <a:t>접근성을</a:t>
            </a:r>
            <a:r>
              <a:rPr lang="ko-KR" altLang="en-US" sz="2400" dirty="0" smtClean="0">
                <a:solidFill>
                  <a:prstClr val="white"/>
                </a:solidFill>
              </a:rPr>
              <a:t> 높임</a:t>
            </a:r>
            <a:endParaRPr lang="en-US" altLang="ko-KR" sz="2800" dirty="0" smtClean="0">
              <a:solidFill>
                <a:prstClr val="white"/>
              </a:solidFill>
            </a:endParaRPr>
          </a:p>
        </p:txBody>
      </p:sp>
      <p:pic>
        <p:nvPicPr>
          <p:cNvPr id="13" name="Picture 2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7544" y="4293096"/>
            <a:ext cx="3456384" cy="18722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유사 사이트 분석</a:t>
            </a:r>
            <a:r>
              <a:rPr lang="en-US" altLang="ko-KR" dirty="0" smtClean="0">
                <a:solidFill>
                  <a:schemeClr val="bg1"/>
                </a:solidFill>
              </a:rPr>
              <a:t>(3)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18</a:t>
            </a:fld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67544" y="1484784"/>
            <a:ext cx="14830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buFont typeface="Webdings" pitchFamily="18" charset="2"/>
              <a:buChar char="H"/>
            </a:pPr>
            <a:r>
              <a:rPr lang="ko-KR" altLang="en-US" sz="3200" dirty="0" smtClean="0">
                <a:solidFill>
                  <a:prstClr val="white"/>
                </a:solidFill>
              </a:rPr>
              <a:t> 단점</a:t>
            </a:r>
            <a:r>
              <a:rPr lang="en-US" altLang="ko-KR" sz="3200" dirty="0" smtClean="0">
                <a:solidFill>
                  <a:prstClr val="white"/>
                </a:solidFill>
              </a:rPr>
              <a:t>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283968" y="2242964"/>
            <a:ext cx="4608954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ebdings" pitchFamily="18" charset="2"/>
              <a:buChar char="H"/>
            </a:pPr>
            <a:r>
              <a:rPr lang="en-US" altLang="ko-KR" sz="2800" dirty="0" smtClean="0">
                <a:solidFill>
                  <a:prstClr val="white"/>
                </a:solidFill>
              </a:rPr>
              <a:t> </a:t>
            </a:r>
            <a:r>
              <a:rPr lang="ko-KR" altLang="en-US" sz="2800" dirty="0" smtClean="0">
                <a:solidFill>
                  <a:prstClr val="white"/>
                </a:solidFill>
              </a:rPr>
              <a:t>많지 않은 유저 수</a:t>
            </a:r>
            <a:endParaRPr lang="en-US" altLang="ko-KR" sz="2800" dirty="0" smtClean="0">
              <a:solidFill>
                <a:prstClr val="white"/>
              </a:solidFill>
            </a:endParaRPr>
          </a:p>
          <a:p>
            <a:pPr lvl="1">
              <a:buFont typeface="Webdings" pitchFamily="18" charset="2"/>
              <a:buChar char="H"/>
            </a:pPr>
            <a:r>
              <a:rPr lang="ko-KR" altLang="en-US" sz="2400" dirty="0" smtClean="0">
                <a:solidFill>
                  <a:prstClr val="white"/>
                </a:solidFill>
              </a:rPr>
              <a:t> 개설된 지 오래되지 않은 사이트</a:t>
            </a:r>
            <a:endParaRPr lang="en-US" altLang="ko-KR" sz="2400" dirty="0" smtClean="0">
              <a:solidFill>
                <a:prstClr val="white"/>
              </a:solidFill>
            </a:endParaRPr>
          </a:p>
          <a:p>
            <a:pPr lvl="1">
              <a:buFont typeface="Webdings" pitchFamily="18" charset="2"/>
              <a:buChar char="H"/>
            </a:pPr>
            <a:r>
              <a:rPr lang="en-US" altLang="ko-KR" sz="2400" dirty="0" smtClean="0">
                <a:solidFill>
                  <a:prstClr val="white"/>
                </a:solidFill>
              </a:rPr>
              <a:t> </a:t>
            </a:r>
            <a:r>
              <a:rPr lang="ko-KR" altLang="en-US" sz="2400" dirty="0" smtClean="0">
                <a:solidFill>
                  <a:prstClr val="white"/>
                </a:solidFill>
              </a:rPr>
              <a:t>커뮤니티의 </a:t>
            </a:r>
            <a:r>
              <a:rPr lang="ko-KR" altLang="en-US" sz="2400" dirty="0" err="1" smtClean="0">
                <a:solidFill>
                  <a:prstClr val="white"/>
                </a:solidFill>
              </a:rPr>
              <a:t>메인요소인</a:t>
            </a:r>
            <a:r>
              <a:rPr lang="ko-KR" altLang="en-US" sz="2400" dirty="0" smtClean="0">
                <a:solidFill>
                  <a:prstClr val="white"/>
                </a:solidFill>
              </a:rPr>
              <a:t> 유저</a:t>
            </a:r>
            <a:endParaRPr lang="en-US" altLang="ko-KR" sz="2400" dirty="0" smtClean="0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283526" y="4581128"/>
            <a:ext cx="4608954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ebdings" pitchFamily="18" charset="2"/>
              <a:buChar char="H"/>
            </a:pPr>
            <a:r>
              <a:rPr lang="en-US" altLang="ko-KR" sz="2800" dirty="0" smtClean="0">
                <a:solidFill>
                  <a:prstClr val="white"/>
                </a:solidFill>
              </a:rPr>
              <a:t> </a:t>
            </a:r>
            <a:r>
              <a:rPr lang="ko-KR" altLang="en-US" sz="2800" dirty="0" smtClean="0">
                <a:solidFill>
                  <a:prstClr val="white"/>
                </a:solidFill>
              </a:rPr>
              <a:t>다양하지 않은 게시판 파트</a:t>
            </a:r>
            <a:endParaRPr lang="en-US" altLang="ko-KR" sz="2800" dirty="0" smtClean="0">
              <a:solidFill>
                <a:prstClr val="white"/>
              </a:solidFill>
            </a:endParaRPr>
          </a:p>
          <a:p>
            <a:pPr marL="457200" lvl="2">
              <a:buFont typeface="Webdings" pitchFamily="18" charset="2"/>
              <a:buChar char="H"/>
            </a:pPr>
            <a:r>
              <a:rPr lang="ko-KR" altLang="en-US" sz="2400" dirty="0" smtClean="0">
                <a:solidFill>
                  <a:prstClr val="white"/>
                </a:solidFill>
              </a:rPr>
              <a:t> </a:t>
            </a:r>
            <a:r>
              <a:rPr lang="en-US" altLang="ko-KR" sz="2400" dirty="0" smtClean="0">
                <a:solidFill>
                  <a:prstClr val="white"/>
                </a:solidFill>
              </a:rPr>
              <a:t>4</a:t>
            </a:r>
            <a:r>
              <a:rPr lang="ko-KR" altLang="en-US" sz="2400" dirty="0" smtClean="0">
                <a:solidFill>
                  <a:prstClr val="white"/>
                </a:solidFill>
              </a:rPr>
              <a:t>개뿐인 게시판 분야</a:t>
            </a:r>
            <a:endParaRPr lang="en-US" altLang="ko-KR" sz="2400" dirty="0" smtClean="0">
              <a:solidFill>
                <a:prstClr val="white"/>
              </a:solidFill>
            </a:endParaRPr>
          </a:p>
          <a:p>
            <a:pPr marL="457200" lvl="2">
              <a:buFont typeface="Webdings" pitchFamily="18" charset="2"/>
              <a:buChar char="H"/>
            </a:pPr>
            <a:r>
              <a:rPr lang="en-US" altLang="ko-KR" sz="2400" dirty="0" smtClean="0">
                <a:solidFill>
                  <a:prstClr val="white"/>
                </a:solidFill>
              </a:rPr>
              <a:t> </a:t>
            </a:r>
            <a:r>
              <a:rPr lang="ko-KR" altLang="en-US" sz="2400" dirty="0" smtClean="0">
                <a:solidFill>
                  <a:prstClr val="white"/>
                </a:solidFill>
              </a:rPr>
              <a:t>정보의 정리가 확실하지 않게 됨</a:t>
            </a:r>
            <a:endParaRPr lang="en-US" altLang="ko-KR" sz="2800" dirty="0" smtClean="0">
              <a:solidFill>
                <a:prstClr val="white"/>
              </a:solidFill>
            </a:endParaRPr>
          </a:p>
        </p:txBody>
      </p:sp>
      <p:pic>
        <p:nvPicPr>
          <p:cNvPr id="3" name="Picture 2"/>
          <p:cNvPicPr>
            <a:picLocks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928" y="2097232"/>
            <a:ext cx="3456000" cy="40680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유사 사이트 분석</a:t>
            </a:r>
            <a:r>
              <a:rPr lang="en-US" altLang="ko-KR" dirty="0" smtClean="0">
                <a:solidFill>
                  <a:schemeClr val="bg1"/>
                </a:solidFill>
              </a:rPr>
              <a:t>(3)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19</a:t>
            </a:fld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67544" y="1484784"/>
            <a:ext cx="20297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buFont typeface="Webdings" pitchFamily="18" charset="2"/>
              <a:buChar char="H"/>
            </a:pPr>
            <a:r>
              <a:rPr lang="ko-KR" altLang="en-US" sz="3200" dirty="0" smtClean="0">
                <a:solidFill>
                  <a:prstClr val="white"/>
                </a:solidFill>
              </a:rPr>
              <a:t> 레이아웃</a:t>
            </a:r>
            <a:endParaRPr lang="en-US" altLang="ko-KR" sz="3200" dirty="0" smtClean="0">
              <a:solidFill>
                <a:prstClr val="white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301082" y="2132856"/>
            <a:ext cx="3440365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ebdings" pitchFamily="18" charset="2"/>
              <a:buChar char="H"/>
            </a:pPr>
            <a:r>
              <a:rPr lang="en-US" altLang="ko-KR" sz="2800" dirty="0" smtClean="0">
                <a:solidFill>
                  <a:prstClr val="white"/>
                </a:solidFill>
              </a:rPr>
              <a:t> </a:t>
            </a:r>
            <a:r>
              <a:rPr lang="ko-KR" altLang="en-US" sz="2800" dirty="0" smtClean="0">
                <a:solidFill>
                  <a:prstClr val="white"/>
                </a:solidFill>
              </a:rPr>
              <a:t>사이트 타이틀</a:t>
            </a:r>
            <a:endParaRPr lang="en-US" altLang="ko-KR" sz="2200" dirty="0" smtClean="0">
              <a:solidFill>
                <a:prstClr val="white"/>
              </a:solidFill>
            </a:endParaRPr>
          </a:p>
          <a:p>
            <a:pPr lvl="1">
              <a:buFont typeface="Webdings" pitchFamily="18" charset="2"/>
              <a:buChar char="H"/>
            </a:pPr>
            <a:r>
              <a:rPr lang="en-US" altLang="ko-KR" sz="2200" dirty="0" smtClean="0">
                <a:solidFill>
                  <a:prstClr val="white"/>
                </a:solidFill>
              </a:rPr>
              <a:t> </a:t>
            </a:r>
            <a:r>
              <a:rPr lang="ko-KR" altLang="en-US" sz="2200" dirty="0" err="1" smtClean="0">
                <a:solidFill>
                  <a:prstClr val="white"/>
                </a:solidFill>
              </a:rPr>
              <a:t>클릭시</a:t>
            </a:r>
            <a:r>
              <a:rPr lang="ko-KR" altLang="en-US" sz="2200" dirty="0" smtClean="0">
                <a:solidFill>
                  <a:prstClr val="white"/>
                </a:solidFill>
              </a:rPr>
              <a:t> 사이트 </a:t>
            </a:r>
            <a:r>
              <a:rPr lang="ko-KR" altLang="en-US" sz="2200" dirty="0" err="1" smtClean="0">
                <a:solidFill>
                  <a:prstClr val="white"/>
                </a:solidFill>
              </a:rPr>
              <a:t>메인이동</a:t>
            </a:r>
            <a:endParaRPr lang="en-US" altLang="ko-KR" sz="2200" dirty="0" smtClean="0">
              <a:solidFill>
                <a:prstClr val="white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304988" y="3697868"/>
            <a:ext cx="351891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ebdings" pitchFamily="18" charset="2"/>
              <a:buChar char="H"/>
            </a:pPr>
            <a:r>
              <a:rPr lang="en-US" altLang="ko-KR" sz="2800" dirty="0" smtClean="0">
                <a:solidFill>
                  <a:prstClr val="white"/>
                </a:solidFill>
              </a:rPr>
              <a:t> </a:t>
            </a:r>
            <a:r>
              <a:rPr lang="ko-KR" altLang="en-US" sz="2800" dirty="0" smtClean="0">
                <a:solidFill>
                  <a:prstClr val="white"/>
                </a:solidFill>
              </a:rPr>
              <a:t>게시판 </a:t>
            </a:r>
            <a:r>
              <a:rPr lang="ko-KR" altLang="en-US" sz="2800" dirty="0" smtClean="0">
                <a:solidFill>
                  <a:prstClr val="white"/>
                </a:solidFill>
              </a:rPr>
              <a:t>분류 및 링크</a:t>
            </a:r>
            <a:endParaRPr lang="en-US" altLang="ko-KR" sz="2200" dirty="0" smtClean="0">
              <a:solidFill>
                <a:prstClr val="white"/>
              </a:solidFill>
            </a:endParaRPr>
          </a:p>
          <a:p>
            <a:pPr lvl="1">
              <a:buFont typeface="Webdings" pitchFamily="18" charset="2"/>
              <a:buChar char="H"/>
            </a:pPr>
            <a:r>
              <a:rPr lang="en-US" altLang="ko-KR" sz="2200" dirty="0" smtClean="0">
                <a:solidFill>
                  <a:prstClr val="white"/>
                </a:solidFill>
              </a:rPr>
              <a:t> </a:t>
            </a:r>
            <a:r>
              <a:rPr lang="ko-KR" altLang="en-US" sz="2200" dirty="0" err="1" smtClean="0">
                <a:solidFill>
                  <a:prstClr val="white"/>
                </a:solidFill>
              </a:rPr>
              <a:t>클릭시</a:t>
            </a:r>
            <a:r>
              <a:rPr lang="ko-KR" altLang="en-US" sz="2200" dirty="0" smtClean="0">
                <a:solidFill>
                  <a:prstClr val="white"/>
                </a:solidFill>
              </a:rPr>
              <a:t> </a:t>
            </a:r>
            <a:r>
              <a:rPr lang="ko-KR" altLang="en-US" sz="2200" dirty="0" smtClean="0">
                <a:solidFill>
                  <a:prstClr val="white"/>
                </a:solidFill>
              </a:rPr>
              <a:t>해당 게시판 이동</a:t>
            </a:r>
            <a:endParaRPr lang="en-US" altLang="ko-KR" sz="2200" dirty="0" smtClean="0">
              <a:solidFill>
                <a:prstClr val="white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304988" y="5282044"/>
            <a:ext cx="3291286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ebdings" pitchFamily="18" charset="2"/>
              <a:buChar char="H"/>
            </a:pPr>
            <a:r>
              <a:rPr lang="en-US" altLang="ko-KR" sz="2800" dirty="0" smtClean="0">
                <a:solidFill>
                  <a:prstClr val="white"/>
                </a:solidFill>
              </a:rPr>
              <a:t> </a:t>
            </a:r>
            <a:r>
              <a:rPr lang="ko-KR" altLang="en-US" sz="2800" dirty="0" err="1" smtClean="0">
                <a:solidFill>
                  <a:prstClr val="white"/>
                </a:solidFill>
              </a:rPr>
              <a:t>메인화면</a:t>
            </a:r>
            <a:endParaRPr lang="en-US" altLang="ko-KR" sz="2200" dirty="0" smtClean="0">
              <a:solidFill>
                <a:prstClr val="white"/>
              </a:solidFill>
            </a:endParaRPr>
          </a:p>
          <a:p>
            <a:pPr lvl="1">
              <a:buFont typeface="Webdings" pitchFamily="18" charset="2"/>
              <a:buChar char="H"/>
            </a:pPr>
            <a:r>
              <a:rPr lang="en-US" altLang="ko-KR" sz="2200" dirty="0" smtClean="0">
                <a:solidFill>
                  <a:prstClr val="white"/>
                </a:solidFill>
              </a:rPr>
              <a:t> </a:t>
            </a:r>
            <a:r>
              <a:rPr lang="ko-KR" altLang="en-US" sz="2200" dirty="0" smtClean="0">
                <a:solidFill>
                  <a:prstClr val="white"/>
                </a:solidFill>
              </a:rPr>
              <a:t>해당 게시판 내용 노출</a:t>
            </a:r>
            <a:endParaRPr lang="en-US" altLang="ko-KR" sz="2200" dirty="0" smtClean="0">
              <a:solidFill>
                <a:prstClr val="white"/>
              </a:solidFill>
            </a:endParaRPr>
          </a:p>
        </p:txBody>
      </p:sp>
      <p:pic>
        <p:nvPicPr>
          <p:cNvPr id="19" name="Picture 4"/>
          <p:cNvPicPr>
            <a:picLocks noGrp="1" noChangeArrowheads="1"/>
          </p:cNvPicPr>
          <p:nvPr>
            <p:ph sz="half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2132856"/>
            <a:ext cx="3456000" cy="417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모서리가 둥근 직사각형 20"/>
          <p:cNvSpPr/>
          <p:nvPr/>
        </p:nvSpPr>
        <p:spPr>
          <a:xfrm>
            <a:off x="1691680" y="2708920"/>
            <a:ext cx="1296144" cy="432048"/>
          </a:xfrm>
          <a:prstGeom prst="roundRect">
            <a:avLst/>
          </a:prstGeom>
          <a:noFill/>
          <a:ln w="317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모서리가 둥근 직사각형 21"/>
          <p:cNvSpPr/>
          <p:nvPr/>
        </p:nvSpPr>
        <p:spPr>
          <a:xfrm>
            <a:off x="2339752" y="2132856"/>
            <a:ext cx="504056" cy="360040"/>
          </a:xfrm>
          <a:prstGeom prst="roundRect">
            <a:avLst/>
          </a:prstGeom>
          <a:noFill/>
          <a:ln w="317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1259632" y="2204864"/>
            <a:ext cx="360040" cy="216024"/>
          </a:xfrm>
          <a:prstGeom prst="roundRect">
            <a:avLst/>
          </a:prstGeom>
          <a:noFill/>
          <a:ln w="317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모서리가 둥근 직사각형 23"/>
          <p:cNvSpPr/>
          <p:nvPr/>
        </p:nvSpPr>
        <p:spPr>
          <a:xfrm>
            <a:off x="467544" y="3212976"/>
            <a:ext cx="3456384" cy="3096344"/>
          </a:xfrm>
          <a:prstGeom prst="roundRect">
            <a:avLst/>
          </a:prstGeom>
          <a:noFill/>
          <a:ln w="317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구부러진 연결선 24"/>
          <p:cNvCxnSpPr>
            <a:stCxn id="23" idx="0"/>
            <a:endCxn id="10" idx="0"/>
          </p:cNvCxnSpPr>
          <p:nvPr/>
        </p:nvCxnSpPr>
        <p:spPr>
          <a:xfrm rot="5400000" flipH="1" flipV="1">
            <a:off x="3694454" y="-121946"/>
            <a:ext cx="72008" cy="4581613"/>
          </a:xfrm>
          <a:prstGeom prst="curvedConnector3">
            <a:avLst>
              <a:gd name="adj1" fmla="val 417465"/>
            </a:avLst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/>
          <p:cNvCxnSpPr>
            <a:stCxn id="22" idx="3"/>
            <a:endCxn id="14" idx="0"/>
          </p:cNvCxnSpPr>
          <p:nvPr/>
        </p:nvCxnSpPr>
        <p:spPr>
          <a:xfrm>
            <a:off x="2843808" y="2312876"/>
            <a:ext cx="3220636" cy="1384992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/>
          <p:cNvCxnSpPr>
            <a:stCxn id="21" idx="3"/>
            <a:endCxn id="14" idx="0"/>
          </p:cNvCxnSpPr>
          <p:nvPr/>
        </p:nvCxnSpPr>
        <p:spPr>
          <a:xfrm>
            <a:off x="2987824" y="2924944"/>
            <a:ext cx="3076620" cy="772924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/>
          <p:cNvCxnSpPr>
            <a:stCxn id="24" idx="3"/>
            <a:endCxn id="18" idx="1"/>
          </p:cNvCxnSpPr>
          <p:nvPr/>
        </p:nvCxnSpPr>
        <p:spPr>
          <a:xfrm>
            <a:off x="3923928" y="4761148"/>
            <a:ext cx="381060" cy="951783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2</a:t>
            </a:fld>
            <a:endParaRPr lang="ko-KR" altLang="en-US"/>
          </a:p>
        </p:txBody>
      </p:sp>
      <p:sp>
        <p:nvSpPr>
          <p:cNvPr id="19" name="양쪽 모서리가 둥근 사각형 18"/>
          <p:cNvSpPr/>
          <p:nvPr/>
        </p:nvSpPr>
        <p:spPr>
          <a:xfrm>
            <a:off x="452237" y="899428"/>
            <a:ext cx="3471691" cy="369332"/>
          </a:xfrm>
          <a:prstGeom prst="round2SameRect">
            <a:avLst>
              <a:gd name="adj1" fmla="val 42457"/>
              <a:gd name="adj2" fmla="val 0"/>
            </a:avLst>
          </a:prstGeom>
          <a:solidFill>
            <a:schemeClr val="accent4">
              <a:lumMod val="50000"/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+mn-ea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577776" y="899428"/>
            <a:ext cx="1401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  <a:latin typeface="+mn-ea"/>
              </a:rPr>
              <a:t>CONTENTS</a:t>
            </a:r>
            <a:endParaRPr lang="ko-KR" altLang="en-US" b="1" dirty="0">
              <a:solidFill>
                <a:schemeClr val="bg1"/>
              </a:solidFill>
              <a:latin typeface="+mn-ea"/>
            </a:endParaRPr>
          </a:p>
        </p:txBody>
      </p:sp>
      <p:grpSp>
        <p:nvGrpSpPr>
          <p:cNvPr id="31" name="그룹 30"/>
          <p:cNvGrpSpPr/>
          <p:nvPr/>
        </p:nvGrpSpPr>
        <p:grpSpPr>
          <a:xfrm>
            <a:off x="467544" y="1773971"/>
            <a:ext cx="3706210" cy="4247317"/>
            <a:chOff x="395536" y="1419741"/>
            <a:chExt cx="3706210" cy="2926982"/>
          </a:xfrm>
        </p:grpSpPr>
        <p:sp>
          <p:nvSpPr>
            <p:cNvPr id="24" name="직사각형 23"/>
            <p:cNvSpPr/>
            <p:nvPr/>
          </p:nvSpPr>
          <p:spPr>
            <a:xfrm>
              <a:off x="395536" y="1518192"/>
              <a:ext cx="105060" cy="27749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b="1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539552" y="1419741"/>
              <a:ext cx="3562194" cy="29269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2000" b="1" dirty="0" smtClean="0">
                  <a:solidFill>
                    <a:schemeClr val="bg1"/>
                  </a:solidFill>
                  <a:latin typeface="+mn-ea"/>
                </a:rPr>
                <a:t>1. </a:t>
              </a:r>
              <a:r>
                <a:rPr lang="ko-KR" altLang="en-US" sz="2000" b="1" dirty="0" smtClean="0">
                  <a:solidFill>
                    <a:schemeClr val="bg1"/>
                  </a:solidFill>
                  <a:latin typeface="+mn-ea"/>
                </a:rPr>
                <a:t>배경 및 필요성</a:t>
              </a:r>
              <a:endParaRPr lang="en-US" altLang="ko-KR" sz="2000" b="1" dirty="0" smtClean="0">
                <a:solidFill>
                  <a:schemeClr val="bg1"/>
                </a:solidFill>
                <a:latin typeface="+mn-ea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2000" b="1" dirty="0" smtClean="0">
                  <a:solidFill>
                    <a:schemeClr val="bg1"/>
                  </a:solidFill>
                  <a:latin typeface="+mn-ea"/>
                </a:rPr>
                <a:t>2.</a:t>
              </a:r>
              <a:r>
                <a:rPr lang="ko-KR" altLang="en-US" sz="2000" b="1" dirty="0" smtClean="0">
                  <a:solidFill>
                    <a:schemeClr val="bg1"/>
                  </a:solidFill>
                  <a:latin typeface="+mn-ea"/>
                </a:rPr>
                <a:t> 목     표</a:t>
              </a:r>
              <a:endParaRPr lang="en-US" altLang="ko-KR" sz="2000" b="1" dirty="0" smtClean="0">
                <a:solidFill>
                  <a:schemeClr val="bg1"/>
                </a:solidFill>
                <a:latin typeface="+mn-ea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2000" b="1" dirty="0" smtClean="0">
                  <a:solidFill>
                    <a:schemeClr val="bg1"/>
                  </a:solidFill>
                  <a:latin typeface="+mn-ea"/>
                </a:rPr>
                <a:t>3. </a:t>
              </a:r>
              <a:r>
                <a:rPr lang="ko-KR" altLang="en-US" sz="2000" b="1" dirty="0" smtClean="0">
                  <a:solidFill>
                    <a:schemeClr val="bg1"/>
                  </a:solidFill>
                  <a:latin typeface="+mn-ea"/>
                </a:rPr>
                <a:t>유사</a:t>
              </a:r>
              <a:r>
                <a:rPr lang="en-US" altLang="ko-KR" sz="2000" b="1" dirty="0" smtClean="0">
                  <a:solidFill>
                    <a:schemeClr val="bg1"/>
                  </a:solidFill>
                  <a:latin typeface="+mn-ea"/>
                </a:rPr>
                <a:t>, </a:t>
              </a:r>
              <a:r>
                <a:rPr lang="ko-KR" altLang="en-US" sz="2000" b="1" dirty="0" smtClean="0">
                  <a:solidFill>
                    <a:schemeClr val="bg1"/>
                  </a:solidFill>
                  <a:latin typeface="+mn-ea"/>
                </a:rPr>
                <a:t>기존 사이트 분석</a:t>
              </a:r>
              <a:endParaRPr lang="en-US" altLang="ko-KR" sz="2000" b="1" dirty="0" smtClean="0">
                <a:solidFill>
                  <a:schemeClr val="bg1"/>
                </a:solidFill>
                <a:latin typeface="+mn-ea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2000" b="1" dirty="0" smtClean="0">
                  <a:solidFill>
                    <a:schemeClr val="bg1"/>
                  </a:solidFill>
                  <a:latin typeface="+mn-ea"/>
                </a:rPr>
                <a:t>       3-1. </a:t>
              </a:r>
              <a:r>
                <a:rPr lang="ko-KR" altLang="en-US" sz="2000" b="1" dirty="0" smtClean="0">
                  <a:solidFill>
                    <a:schemeClr val="bg1"/>
                  </a:solidFill>
                  <a:latin typeface="+mn-ea"/>
                </a:rPr>
                <a:t>사이트 소개 및 선택 이유</a:t>
              </a:r>
              <a:endParaRPr lang="en-US" altLang="ko-KR" sz="2000" b="1" dirty="0" smtClean="0">
                <a:solidFill>
                  <a:schemeClr val="bg1"/>
                </a:solidFill>
                <a:latin typeface="+mn-ea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2000" b="1" dirty="0" smtClean="0">
                  <a:solidFill>
                    <a:schemeClr val="bg1"/>
                  </a:solidFill>
                  <a:latin typeface="+mn-ea"/>
                </a:rPr>
                <a:t>       3-2. </a:t>
              </a:r>
              <a:r>
                <a:rPr lang="ko-KR" altLang="en-US" sz="2000" b="1" dirty="0" err="1" smtClean="0">
                  <a:solidFill>
                    <a:schemeClr val="bg1"/>
                  </a:solidFill>
                  <a:latin typeface="+mn-ea"/>
                </a:rPr>
                <a:t>컨텐츠</a:t>
              </a:r>
              <a:r>
                <a:rPr lang="ko-KR" altLang="en-US" sz="2000" b="1" dirty="0" smtClean="0">
                  <a:solidFill>
                    <a:schemeClr val="bg1"/>
                  </a:solidFill>
                  <a:latin typeface="+mn-ea"/>
                </a:rPr>
                <a:t> 및 특징</a:t>
              </a:r>
              <a:endParaRPr lang="en-US" altLang="ko-KR" sz="2000" b="1" dirty="0" smtClean="0">
                <a:solidFill>
                  <a:schemeClr val="bg1"/>
                </a:solidFill>
                <a:latin typeface="+mn-ea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2000" b="1" dirty="0" smtClean="0">
                  <a:solidFill>
                    <a:schemeClr val="bg1"/>
                  </a:solidFill>
                  <a:latin typeface="+mn-ea"/>
                </a:rPr>
                <a:t>       3-3. </a:t>
              </a:r>
              <a:r>
                <a:rPr lang="ko-KR" altLang="en-US" sz="2000" b="1" dirty="0" smtClean="0">
                  <a:solidFill>
                    <a:schemeClr val="bg1"/>
                  </a:solidFill>
                  <a:latin typeface="+mn-ea"/>
                </a:rPr>
                <a:t>장</a:t>
              </a:r>
              <a:r>
                <a:rPr lang="en-US" altLang="ko-KR" sz="2000" b="1" dirty="0" smtClean="0">
                  <a:solidFill>
                    <a:schemeClr val="bg1"/>
                  </a:solidFill>
                  <a:latin typeface="+mn-ea"/>
                </a:rPr>
                <a:t>/</a:t>
              </a:r>
              <a:r>
                <a:rPr lang="ko-KR" altLang="en-US" sz="2000" b="1" dirty="0" smtClean="0">
                  <a:solidFill>
                    <a:schemeClr val="bg1"/>
                  </a:solidFill>
                  <a:latin typeface="+mn-ea"/>
                </a:rPr>
                <a:t>단점</a:t>
              </a:r>
              <a:endParaRPr lang="en-US" altLang="ko-KR" sz="2000" b="1" dirty="0" smtClean="0">
                <a:solidFill>
                  <a:schemeClr val="bg1"/>
                </a:solidFill>
                <a:latin typeface="+mn-ea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2000" b="1" dirty="0" smtClean="0">
                  <a:solidFill>
                    <a:schemeClr val="bg1"/>
                  </a:solidFill>
                  <a:latin typeface="+mn-ea"/>
                </a:rPr>
                <a:t>       3-4. </a:t>
              </a:r>
              <a:r>
                <a:rPr lang="ko-KR" altLang="en-US" sz="2000" b="1" dirty="0" smtClean="0">
                  <a:solidFill>
                    <a:schemeClr val="bg1"/>
                  </a:solidFill>
                  <a:latin typeface="+mn-ea"/>
                </a:rPr>
                <a:t>레이아웃</a:t>
              </a:r>
              <a:endParaRPr lang="en-US" altLang="ko-KR" sz="2000" b="1" dirty="0" smtClean="0">
                <a:solidFill>
                  <a:schemeClr val="bg1"/>
                </a:solidFill>
                <a:latin typeface="+mn-ea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2000" b="1" dirty="0" smtClean="0">
                  <a:solidFill>
                    <a:schemeClr val="bg1"/>
                  </a:solidFill>
                  <a:latin typeface="+mn-ea"/>
                </a:rPr>
                <a:t>       3-5. </a:t>
              </a:r>
              <a:r>
                <a:rPr lang="ko-KR" altLang="en-US" sz="2000" b="1" dirty="0" smtClean="0">
                  <a:solidFill>
                    <a:schemeClr val="bg1"/>
                  </a:solidFill>
                  <a:latin typeface="+mn-ea"/>
                </a:rPr>
                <a:t>분석결과</a:t>
              </a:r>
              <a:r>
                <a:rPr lang="en-US" altLang="ko-KR" sz="2000" b="1" dirty="0" smtClean="0">
                  <a:solidFill>
                    <a:schemeClr val="bg1"/>
                  </a:solidFill>
                  <a:latin typeface="+mn-ea"/>
                </a:rPr>
                <a:t> 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2000" b="1" dirty="0" smtClean="0">
                  <a:solidFill>
                    <a:schemeClr val="bg1"/>
                  </a:solidFill>
                  <a:latin typeface="+mn-ea"/>
                </a:rPr>
                <a:t>4. </a:t>
              </a:r>
              <a:r>
                <a:rPr lang="ko-KR" altLang="en-US" sz="2000" b="1" dirty="0" smtClean="0">
                  <a:solidFill>
                    <a:schemeClr val="bg1"/>
                  </a:solidFill>
                  <a:latin typeface="+mn-ea"/>
                </a:rPr>
                <a:t>개발 방향</a:t>
              </a:r>
              <a:endParaRPr lang="ko-KR" altLang="en-US" sz="2000" b="1" dirty="0">
                <a:solidFill>
                  <a:schemeClr val="bg1"/>
                </a:solidFill>
                <a:latin typeface="+mn-ea"/>
              </a:endParaRPr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4860032" y="1767006"/>
            <a:ext cx="2376264" cy="4216988"/>
            <a:chOff x="4499992" y="1412776"/>
            <a:chExt cx="2376264" cy="4216988"/>
          </a:xfrm>
        </p:grpSpPr>
        <p:sp>
          <p:nvSpPr>
            <p:cNvPr id="29" name="TextBox 28"/>
            <p:cNvSpPr txBox="1"/>
            <p:nvPr/>
          </p:nvSpPr>
          <p:spPr>
            <a:xfrm>
              <a:off x="4700660" y="1412776"/>
              <a:ext cx="2175596" cy="42169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70000"/>
                </a:lnSpc>
              </a:pPr>
              <a:r>
                <a:rPr lang="en-US" altLang="ko-KR" sz="2000" b="1" dirty="0" smtClean="0">
                  <a:solidFill>
                    <a:schemeClr val="bg1"/>
                  </a:solidFill>
                  <a:latin typeface="+mn-ea"/>
                </a:rPr>
                <a:t>5. </a:t>
              </a:r>
              <a:r>
                <a:rPr lang="ko-KR" altLang="en-US" sz="2000" b="1" dirty="0" smtClean="0">
                  <a:solidFill>
                    <a:schemeClr val="bg1"/>
                  </a:solidFill>
                  <a:latin typeface="+mn-ea"/>
                </a:rPr>
                <a:t>주요 </a:t>
              </a:r>
              <a:r>
                <a:rPr lang="ko-KR" altLang="en-US" sz="2000" b="1" dirty="0" err="1" smtClean="0">
                  <a:solidFill>
                    <a:schemeClr val="bg1"/>
                  </a:solidFill>
                  <a:latin typeface="+mn-ea"/>
                </a:rPr>
                <a:t>컨텐츠</a:t>
              </a:r>
              <a:endParaRPr lang="en-US" altLang="ko-KR" sz="2000" b="1" dirty="0" smtClean="0">
                <a:solidFill>
                  <a:schemeClr val="bg1"/>
                </a:solidFill>
                <a:latin typeface="+mn-ea"/>
              </a:endParaRPr>
            </a:p>
            <a:p>
              <a:pPr>
                <a:lnSpc>
                  <a:spcPct val="170000"/>
                </a:lnSpc>
              </a:pPr>
              <a:r>
                <a:rPr lang="en-US" altLang="ko-KR" sz="2000" b="1" dirty="0" smtClean="0">
                  <a:solidFill>
                    <a:schemeClr val="bg1"/>
                  </a:solidFill>
                  <a:latin typeface="+mn-ea"/>
                </a:rPr>
                <a:t>6. </a:t>
              </a:r>
              <a:r>
                <a:rPr lang="ko-KR" altLang="en-US" sz="2000" b="1" dirty="0" smtClean="0">
                  <a:solidFill>
                    <a:schemeClr val="bg1"/>
                  </a:solidFill>
                  <a:latin typeface="+mn-ea"/>
                </a:rPr>
                <a:t>메뉴 구성도</a:t>
              </a:r>
              <a:endParaRPr lang="en-US" altLang="ko-KR" sz="2000" b="1" dirty="0" smtClean="0">
                <a:solidFill>
                  <a:schemeClr val="bg1"/>
                </a:solidFill>
                <a:latin typeface="+mn-ea"/>
              </a:endParaRPr>
            </a:p>
            <a:p>
              <a:pPr>
                <a:lnSpc>
                  <a:spcPct val="170000"/>
                </a:lnSpc>
              </a:pPr>
              <a:r>
                <a:rPr lang="en-US" altLang="ko-KR" sz="2000" b="1" dirty="0" smtClean="0">
                  <a:solidFill>
                    <a:schemeClr val="bg1"/>
                  </a:solidFill>
                  <a:latin typeface="+mn-ea"/>
                </a:rPr>
                <a:t>7. UI / Flow Chart</a:t>
              </a:r>
            </a:p>
            <a:p>
              <a:pPr>
                <a:lnSpc>
                  <a:spcPct val="170000"/>
                </a:lnSpc>
              </a:pPr>
              <a:r>
                <a:rPr lang="en-US" altLang="ko-KR" sz="2000" b="1" dirty="0" smtClean="0">
                  <a:solidFill>
                    <a:schemeClr val="bg1"/>
                  </a:solidFill>
                  <a:latin typeface="+mn-ea"/>
                </a:rPr>
                <a:t>8. </a:t>
              </a:r>
              <a:r>
                <a:rPr lang="ko-KR" altLang="en-US" sz="2000" b="1" dirty="0" smtClean="0">
                  <a:solidFill>
                    <a:schemeClr val="bg1"/>
                  </a:solidFill>
                  <a:latin typeface="+mn-ea"/>
                </a:rPr>
                <a:t>개발환경</a:t>
              </a:r>
              <a:endParaRPr lang="en-US" altLang="ko-KR" sz="2000" b="1" dirty="0" smtClean="0">
                <a:solidFill>
                  <a:schemeClr val="bg1"/>
                </a:solidFill>
                <a:latin typeface="+mn-ea"/>
              </a:endParaRPr>
            </a:p>
            <a:p>
              <a:pPr>
                <a:lnSpc>
                  <a:spcPct val="170000"/>
                </a:lnSpc>
              </a:pPr>
              <a:r>
                <a:rPr lang="en-US" altLang="ko-KR" sz="2000" b="1" dirty="0" smtClean="0">
                  <a:solidFill>
                    <a:schemeClr val="bg1"/>
                  </a:solidFill>
                  <a:latin typeface="+mn-ea"/>
                </a:rPr>
                <a:t>9. </a:t>
              </a:r>
              <a:r>
                <a:rPr lang="ko-KR" altLang="en-US" sz="2000" b="1" dirty="0" smtClean="0">
                  <a:solidFill>
                    <a:schemeClr val="bg1"/>
                  </a:solidFill>
                  <a:latin typeface="+mn-ea"/>
                </a:rPr>
                <a:t>개발일정</a:t>
              </a:r>
              <a:endParaRPr lang="en-US" altLang="ko-KR" sz="2000" b="1" dirty="0" smtClean="0">
                <a:solidFill>
                  <a:schemeClr val="bg1"/>
                </a:solidFill>
                <a:latin typeface="+mn-ea"/>
              </a:endParaRPr>
            </a:p>
            <a:p>
              <a:pPr>
                <a:lnSpc>
                  <a:spcPct val="170000"/>
                </a:lnSpc>
              </a:pPr>
              <a:r>
                <a:rPr lang="en-US" altLang="ko-KR" sz="2000" b="1" dirty="0" smtClean="0">
                  <a:solidFill>
                    <a:schemeClr val="bg1"/>
                  </a:solidFill>
                  <a:latin typeface="+mn-ea"/>
                </a:rPr>
                <a:t>10. </a:t>
              </a:r>
              <a:r>
                <a:rPr lang="ko-KR" altLang="en-US" sz="2000" b="1" dirty="0" smtClean="0">
                  <a:solidFill>
                    <a:schemeClr val="bg1"/>
                  </a:solidFill>
                  <a:latin typeface="+mn-ea"/>
                </a:rPr>
                <a:t>활용방안</a:t>
              </a:r>
              <a:endParaRPr lang="en-US" altLang="ko-KR" sz="2000" b="1" dirty="0" smtClean="0">
                <a:solidFill>
                  <a:schemeClr val="bg1"/>
                </a:solidFill>
                <a:latin typeface="+mn-ea"/>
              </a:endParaRPr>
            </a:p>
            <a:p>
              <a:pPr>
                <a:lnSpc>
                  <a:spcPct val="170000"/>
                </a:lnSpc>
              </a:pPr>
              <a:r>
                <a:rPr lang="en-US" altLang="ko-KR" sz="2000" b="1" dirty="0" smtClean="0">
                  <a:solidFill>
                    <a:schemeClr val="bg1"/>
                  </a:solidFill>
                  <a:latin typeface="+mn-ea"/>
                </a:rPr>
                <a:t>11. </a:t>
              </a:r>
              <a:r>
                <a:rPr lang="ko-KR" altLang="en-US" sz="2000" b="1" dirty="0" smtClean="0">
                  <a:solidFill>
                    <a:schemeClr val="bg1"/>
                  </a:solidFill>
                  <a:latin typeface="+mn-ea"/>
                </a:rPr>
                <a:t>기대효과</a:t>
              </a:r>
              <a:endParaRPr lang="en-US" altLang="ko-KR" sz="2000" b="1" dirty="0" smtClean="0">
                <a:solidFill>
                  <a:schemeClr val="bg1"/>
                </a:solidFill>
                <a:latin typeface="+mn-ea"/>
              </a:endParaRPr>
            </a:p>
            <a:p>
              <a:pPr>
                <a:lnSpc>
                  <a:spcPct val="170000"/>
                </a:lnSpc>
              </a:pPr>
              <a:r>
                <a:rPr lang="en-US" altLang="ko-KR" sz="2000" b="1" dirty="0" smtClean="0">
                  <a:solidFill>
                    <a:schemeClr val="bg1"/>
                  </a:solidFill>
                  <a:latin typeface="+mn-ea"/>
                </a:rPr>
                <a:t>12. </a:t>
              </a:r>
              <a:r>
                <a:rPr lang="ko-KR" altLang="en-US" sz="2000" b="1" dirty="0" smtClean="0">
                  <a:solidFill>
                    <a:schemeClr val="bg1"/>
                  </a:solidFill>
                  <a:latin typeface="+mn-ea"/>
                </a:rPr>
                <a:t>차별성과 독창성</a:t>
              </a:r>
              <a:endParaRPr lang="ko-KR" altLang="en-US" sz="2000" b="1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4499992" y="1562602"/>
              <a:ext cx="105060" cy="40237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b="1">
                <a:solidFill>
                  <a:schemeClr val="bg1"/>
                </a:solidFill>
                <a:latin typeface="+mn-ea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분석 결과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20</a:t>
            </a:fld>
            <a:endParaRPr lang="ko-KR" altLang="en-US"/>
          </a:p>
        </p:txBody>
      </p:sp>
      <p:sp>
        <p:nvSpPr>
          <p:cNvPr id="15" name="내용 개체 틀 2"/>
          <p:cNvSpPr>
            <a:spLocks noGrp="1"/>
          </p:cNvSpPr>
          <p:nvPr>
            <p:ph idx="1"/>
          </p:nvPr>
        </p:nvSpPr>
        <p:spPr>
          <a:xfrm>
            <a:off x="467544" y="1844824"/>
            <a:ext cx="8229600" cy="3849291"/>
          </a:xfrm>
        </p:spPr>
        <p:txBody>
          <a:bodyPr/>
          <a:lstStyle/>
          <a:p>
            <a:pPr lvl="0">
              <a:buFont typeface="Webdings" pitchFamily="18" charset="2"/>
              <a:buChar char="H"/>
            </a:pPr>
            <a:r>
              <a:rPr lang="ko-KR" altLang="en-US" sz="2000" dirty="0" smtClean="0">
                <a:solidFill>
                  <a:schemeClr val="bg1"/>
                </a:solidFill>
              </a:rPr>
              <a:t> 장점</a:t>
            </a:r>
            <a:r>
              <a:rPr lang="en-US" altLang="ko-KR" sz="2000" dirty="0" smtClean="0">
                <a:solidFill>
                  <a:schemeClr val="bg1"/>
                </a:solidFill>
              </a:rPr>
              <a:t> </a:t>
            </a:r>
          </a:p>
          <a:p>
            <a:pPr lvl="1">
              <a:buFont typeface="Webdings" pitchFamily="18" charset="2"/>
              <a:buChar char="H"/>
            </a:pPr>
            <a:r>
              <a:rPr lang="ko-KR" altLang="en-US" sz="1800" dirty="0" smtClean="0">
                <a:solidFill>
                  <a:schemeClr val="bg1"/>
                </a:solidFill>
              </a:rPr>
              <a:t> 양질의 자료와 </a:t>
            </a:r>
            <a:r>
              <a:rPr lang="ko-KR" altLang="en-US" sz="1800" dirty="0" smtClean="0">
                <a:solidFill>
                  <a:schemeClr val="accent6"/>
                </a:solidFill>
              </a:rPr>
              <a:t>정보의 신뢰성</a:t>
            </a:r>
            <a:endParaRPr lang="en-US" altLang="ko-KR" sz="1800" dirty="0" smtClean="0">
              <a:solidFill>
                <a:schemeClr val="accent6"/>
              </a:solidFill>
            </a:endParaRPr>
          </a:p>
          <a:p>
            <a:pPr lvl="2">
              <a:buFont typeface="Webdings" pitchFamily="18" charset="2"/>
              <a:buChar char="H"/>
            </a:pPr>
            <a:r>
              <a:rPr lang="ko-KR" altLang="en-US" sz="1600" dirty="0" smtClean="0">
                <a:solidFill>
                  <a:schemeClr val="bg1"/>
                </a:solidFill>
              </a:rPr>
              <a:t> 전문가 및 관리자에 의한 자료 정리</a:t>
            </a:r>
            <a:endParaRPr lang="en-US" altLang="ko-KR" sz="1600" dirty="0" smtClean="0">
              <a:solidFill>
                <a:schemeClr val="bg1"/>
              </a:solidFill>
            </a:endParaRPr>
          </a:p>
          <a:p>
            <a:pPr lvl="1">
              <a:buFont typeface="Webdings" pitchFamily="18" charset="2"/>
              <a:buChar char="H"/>
            </a:pPr>
            <a:r>
              <a:rPr lang="ko-KR" altLang="en-US" sz="1800" dirty="0" smtClean="0">
                <a:solidFill>
                  <a:schemeClr val="bg1"/>
                </a:solidFill>
              </a:rPr>
              <a:t> 유저간의 전공 분야 교류</a:t>
            </a:r>
            <a:endParaRPr lang="en-US" altLang="ko-KR" sz="1800" dirty="0" smtClean="0">
              <a:solidFill>
                <a:schemeClr val="bg1"/>
              </a:solidFill>
            </a:endParaRPr>
          </a:p>
          <a:p>
            <a:pPr lvl="1">
              <a:buFont typeface="Webdings" pitchFamily="18" charset="2"/>
              <a:buChar char="H"/>
            </a:pPr>
            <a:r>
              <a:rPr lang="ko-KR" altLang="en-US" sz="1800" dirty="0" smtClean="0">
                <a:solidFill>
                  <a:schemeClr val="bg1"/>
                </a:solidFill>
              </a:rPr>
              <a:t> 다양한 지역 게시판으로 오프라인 교류 가능</a:t>
            </a:r>
            <a:endParaRPr lang="en-US" altLang="ko-KR" sz="1800" dirty="0" smtClean="0">
              <a:solidFill>
                <a:schemeClr val="bg1"/>
              </a:solidFill>
            </a:endParaRPr>
          </a:p>
          <a:p>
            <a:pPr lvl="1">
              <a:buFont typeface="Webdings" pitchFamily="18" charset="2"/>
              <a:buChar char="H"/>
            </a:pPr>
            <a:r>
              <a:rPr lang="ko-KR" altLang="en-US" sz="1800" dirty="0" smtClean="0">
                <a:solidFill>
                  <a:schemeClr val="bg1"/>
                </a:solidFill>
              </a:rPr>
              <a:t> 간단한 회원가입 등으로 </a:t>
            </a:r>
            <a:r>
              <a:rPr lang="ko-KR" altLang="en-US" sz="1800" dirty="0" smtClean="0">
                <a:solidFill>
                  <a:schemeClr val="accent6"/>
                </a:solidFill>
              </a:rPr>
              <a:t>편리한 </a:t>
            </a:r>
            <a:r>
              <a:rPr lang="ko-KR" altLang="en-US" sz="1800" dirty="0" err="1" smtClean="0">
                <a:solidFill>
                  <a:schemeClr val="accent6"/>
                </a:solidFill>
              </a:rPr>
              <a:t>접근성</a:t>
            </a:r>
            <a:r>
              <a:rPr lang="ko-KR" altLang="en-US" sz="1800" dirty="0" smtClean="0">
                <a:solidFill>
                  <a:schemeClr val="accent6"/>
                </a:solidFill>
              </a:rPr>
              <a:t> </a:t>
            </a:r>
            <a:r>
              <a:rPr lang="ko-KR" altLang="en-US" sz="1800" dirty="0" smtClean="0">
                <a:solidFill>
                  <a:schemeClr val="bg1"/>
                </a:solidFill>
              </a:rPr>
              <a:t>제공</a:t>
            </a:r>
            <a:endParaRPr lang="en-US" altLang="ko-KR" sz="1800" dirty="0" smtClean="0">
              <a:solidFill>
                <a:schemeClr val="bg1"/>
              </a:solidFill>
            </a:endParaRPr>
          </a:p>
          <a:p>
            <a:pPr lvl="0">
              <a:buFont typeface="Webdings" pitchFamily="18" charset="2"/>
              <a:buChar char="H"/>
            </a:pPr>
            <a:endParaRPr lang="en-US" altLang="ko-KR" sz="2000" dirty="0" smtClean="0">
              <a:solidFill>
                <a:schemeClr val="bg1"/>
              </a:solidFill>
            </a:endParaRPr>
          </a:p>
          <a:p>
            <a:pPr lvl="0">
              <a:buFont typeface="Webdings" pitchFamily="18" charset="2"/>
              <a:buChar char="H"/>
            </a:pPr>
            <a:r>
              <a:rPr lang="ko-KR" altLang="en-US" sz="2000" dirty="0" smtClean="0">
                <a:solidFill>
                  <a:schemeClr val="bg1"/>
                </a:solidFill>
              </a:rPr>
              <a:t>단점</a:t>
            </a:r>
            <a:endParaRPr lang="en-US" altLang="ko-KR" sz="2000" dirty="0" smtClean="0">
              <a:solidFill>
                <a:schemeClr val="bg1"/>
              </a:solidFill>
            </a:endParaRPr>
          </a:p>
          <a:p>
            <a:pPr lvl="1">
              <a:buFont typeface="Webdings" pitchFamily="18" charset="2"/>
              <a:buChar char="H"/>
            </a:pPr>
            <a:r>
              <a:rPr lang="ko-KR" altLang="en-US" sz="1800" dirty="0" smtClean="0">
                <a:solidFill>
                  <a:schemeClr val="bg1"/>
                </a:solidFill>
              </a:rPr>
              <a:t> 유저들간의 커뮤니티 활성화 요구</a:t>
            </a:r>
            <a:endParaRPr lang="en-US" altLang="ko-KR" sz="1800" dirty="0" smtClean="0">
              <a:solidFill>
                <a:schemeClr val="bg1"/>
              </a:solidFill>
            </a:endParaRPr>
          </a:p>
          <a:p>
            <a:pPr lvl="2">
              <a:buFont typeface="Webdings" pitchFamily="18" charset="2"/>
              <a:buChar char="H"/>
            </a:pPr>
            <a:r>
              <a:rPr lang="ko-KR" altLang="en-US" sz="1600" dirty="0" smtClean="0">
                <a:solidFill>
                  <a:schemeClr val="bg1"/>
                </a:solidFill>
              </a:rPr>
              <a:t> 참여유도 </a:t>
            </a:r>
            <a:r>
              <a:rPr lang="ko-KR" altLang="en-US" sz="1600" dirty="0" err="1" smtClean="0">
                <a:solidFill>
                  <a:schemeClr val="bg1"/>
                </a:solidFill>
              </a:rPr>
              <a:t>컨텐츠</a:t>
            </a:r>
            <a:r>
              <a:rPr lang="en-US" altLang="ko-KR" sz="1600" dirty="0" smtClean="0">
                <a:solidFill>
                  <a:schemeClr val="bg1"/>
                </a:solidFill>
              </a:rPr>
              <a:t> </a:t>
            </a:r>
            <a:r>
              <a:rPr lang="ko-KR" altLang="en-US" sz="1600" dirty="0" smtClean="0">
                <a:solidFill>
                  <a:schemeClr val="bg1"/>
                </a:solidFill>
              </a:rPr>
              <a:t>필요</a:t>
            </a:r>
            <a:endParaRPr lang="en-US" altLang="ko-KR" sz="1600" dirty="0" smtClean="0">
              <a:solidFill>
                <a:schemeClr val="bg1"/>
              </a:solidFill>
            </a:endParaRPr>
          </a:p>
          <a:p>
            <a:pPr lvl="1">
              <a:buFont typeface="Webdings" pitchFamily="18" charset="2"/>
              <a:buChar char="H"/>
            </a:pPr>
            <a:r>
              <a:rPr lang="ko-KR" altLang="en-US" sz="1800" dirty="0" smtClean="0">
                <a:solidFill>
                  <a:schemeClr val="bg1"/>
                </a:solidFill>
              </a:rPr>
              <a:t> 게시판별 성인과 미성년자의 구분 필요</a:t>
            </a:r>
            <a:endParaRPr lang="en-US" altLang="ko-KR" sz="1800" dirty="0" smtClean="0">
              <a:solidFill>
                <a:schemeClr val="bg1"/>
              </a:solidFill>
            </a:endParaRPr>
          </a:p>
          <a:p>
            <a:pPr lvl="1">
              <a:buFont typeface="Webdings" pitchFamily="18" charset="2"/>
              <a:buChar char="H"/>
            </a:pPr>
            <a:r>
              <a:rPr lang="en-US" altLang="ko-KR" sz="1800" dirty="0" smtClean="0">
                <a:solidFill>
                  <a:schemeClr val="bg1"/>
                </a:solidFill>
              </a:rPr>
              <a:t> </a:t>
            </a:r>
            <a:r>
              <a:rPr lang="ko-KR" altLang="en-US" sz="1800" dirty="0" smtClean="0">
                <a:solidFill>
                  <a:schemeClr val="bg1"/>
                </a:solidFill>
              </a:rPr>
              <a:t>다양한 </a:t>
            </a:r>
            <a:r>
              <a:rPr lang="ko-KR" altLang="en-US" sz="1800" dirty="0" err="1" smtClean="0">
                <a:solidFill>
                  <a:schemeClr val="bg1"/>
                </a:solidFill>
              </a:rPr>
              <a:t>파트별</a:t>
            </a:r>
            <a:r>
              <a:rPr lang="ko-KR" altLang="en-US" sz="1800" dirty="0" smtClean="0">
                <a:solidFill>
                  <a:schemeClr val="bg1"/>
                </a:solidFill>
              </a:rPr>
              <a:t> 게시판 필요</a:t>
            </a:r>
            <a:endParaRPr lang="en-US" altLang="ko-KR" sz="1800" dirty="0" smtClean="0">
              <a:solidFill>
                <a:schemeClr val="bg1"/>
              </a:solidFill>
            </a:endParaRPr>
          </a:p>
          <a:p>
            <a:pPr lvl="1">
              <a:buFont typeface="Webdings" pitchFamily="18" charset="2"/>
              <a:buChar char="H"/>
            </a:pPr>
            <a:r>
              <a:rPr lang="en-US" altLang="ko-KR" sz="1800" dirty="0" smtClean="0">
                <a:solidFill>
                  <a:schemeClr val="bg1"/>
                </a:solidFill>
              </a:rPr>
              <a:t> </a:t>
            </a:r>
            <a:r>
              <a:rPr lang="ko-KR" altLang="en-US" sz="1800" dirty="0" err="1" smtClean="0">
                <a:solidFill>
                  <a:schemeClr val="bg1"/>
                </a:solidFill>
              </a:rPr>
              <a:t>이전글</a:t>
            </a:r>
            <a:r>
              <a:rPr lang="ko-KR" altLang="en-US" sz="1800" dirty="0" smtClean="0">
                <a:solidFill>
                  <a:schemeClr val="bg1"/>
                </a:solidFill>
              </a:rPr>
              <a:t> 재방문이 어려움</a:t>
            </a:r>
            <a:endParaRPr lang="en-US" altLang="ko-KR" sz="1800" dirty="0" smtClean="0">
              <a:solidFill>
                <a:schemeClr val="bg1"/>
              </a:solidFill>
            </a:endParaRPr>
          </a:p>
          <a:p>
            <a:pPr lvl="1">
              <a:buFont typeface="Webdings" pitchFamily="18" charset="2"/>
              <a:buChar char="H"/>
            </a:pPr>
            <a:endParaRPr lang="en-US" altLang="ko-KR" sz="1800" dirty="0" smtClean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개발 방향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21</a:t>
            </a:fld>
            <a:endParaRPr lang="ko-KR" altLang="en-US"/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467544" y="1916832"/>
            <a:ext cx="8229600" cy="4536504"/>
          </a:xfrm>
        </p:spPr>
        <p:txBody>
          <a:bodyPr/>
          <a:lstStyle/>
          <a:p>
            <a:pPr lvl="0">
              <a:buClr>
                <a:prstClr val="white"/>
              </a:buClr>
              <a:buFont typeface="Webdings" pitchFamily="18" charset="2"/>
              <a:buChar char=""/>
            </a:pPr>
            <a:r>
              <a:rPr lang="en-US" altLang="ko-KR" sz="2000" dirty="0" smtClean="0">
                <a:solidFill>
                  <a:prstClr val="white"/>
                </a:solidFill>
              </a:rPr>
              <a:t> </a:t>
            </a:r>
            <a:r>
              <a:rPr lang="ko-KR" altLang="en-US" sz="2000" dirty="0" smtClean="0">
                <a:solidFill>
                  <a:prstClr val="white"/>
                </a:solidFill>
              </a:rPr>
              <a:t>사용자의 참여유도 극대화</a:t>
            </a:r>
            <a:endParaRPr lang="en-US" altLang="ko-KR" sz="2000" dirty="0" smtClean="0">
              <a:solidFill>
                <a:prstClr val="white"/>
              </a:solidFill>
            </a:endParaRPr>
          </a:p>
          <a:p>
            <a:pPr lvl="1">
              <a:buClr>
                <a:prstClr val="white"/>
              </a:buClr>
              <a:buFont typeface="Webdings" pitchFamily="18" charset="2"/>
              <a:buChar char=""/>
            </a:pPr>
            <a:r>
              <a:rPr lang="en-US" altLang="ko-KR" sz="1800" dirty="0" smtClean="0"/>
              <a:t> </a:t>
            </a:r>
            <a:r>
              <a:rPr lang="ko-KR" altLang="en-US" sz="1800" dirty="0" smtClean="0">
                <a:solidFill>
                  <a:schemeClr val="accent6">
                    <a:lumMod val="75000"/>
                  </a:schemeClr>
                </a:solidFill>
              </a:rPr>
              <a:t>운영진에 의한 각종 이벤트</a:t>
            </a:r>
            <a:endParaRPr lang="en-US" altLang="ko-KR" sz="1800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lvl="1">
              <a:buClr>
                <a:prstClr val="white"/>
              </a:buClr>
              <a:buFont typeface="Webdings" pitchFamily="18" charset="2"/>
              <a:buChar char=""/>
            </a:pPr>
            <a:r>
              <a:rPr lang="en-US" altLang="ko-KR" sz="1800" dirty="0" smtClean="0">
                <a:solidFill>
                  <a:schemeClr val="bg1"/>
                </a:solidFill>
              </a:rPr>
              <a:t> </a:t>
            </a:r>
            <a:r>
              <a:rPr lang="ko-KR" altLang="en-US" sz="1800" dirty="0" smtClean="0">
                <a:solidFill>
                  <a:schemeClr val="bg1"/>
                </a:solidFill>
              </a:rPr>
              <a:t>유저간의 커뮤니티 활성화</a:t>
            </a:r>
            <a:endParaRPr lang="en-US" altLang="ko-KR" sz="1800" dirty="0" smtClean="0">
              <a:solidFill>
                <a:schemeClr val="bg1"/>
              </a:solidFill>
            </a:endParaRPr>
          </a:p>
          <a:p>
            <a:pPr lvl="1">
              <a:buClr>
                <a:prstClr val="white"/>
              </a:buClr>
              <a:buNone/>
            </a:pPr>
            <a:endParaRPr lang="en-US" altLang="ko-KR" sz="1800" dirty="0" smtClean="0">
              <a:solidFill>
                <a:prstClr val="white"/>
              </a:solidFill>
            </a:endParaRPr>
          </a:p>
          <a:p>
            <a:pPr>
              <a:buClr>
                <a:prstClr val="white"/>
              </a:buClr>
              <a:buFont typeface="Webdings" pitchFamily="18" charset="2"/>
              <a:buChar char=""/>
            </a:pPr>
            <a:r>
              <a:rPr lang="ko-KR" altLang="en-US" sz="2000" dirty="0" smtClean="0">
                <a:solidFill>
                  <a:prstClr val="white"/>
                </a:solidFill>
              </a:rPr>
              <a:t> 신뢰성 높은 정보 제공</a:t>
            </a:r>
            <a:endParaRPr lang="en-US" altLang="ko-KR" sz="1700" dirty="0" smtClean="0">
              <a:solidFill>
                <a:prstClr val="white"/>
              </a:solidFill>
            </a:endParaRPr>
          </a:p>
          <a:p>
            <a:pPr lvl="1">
              <a:buClr>
                <a:prstClr val="white"/>
              </a:buClr>
              <a:buFont typeface="Webdings" pitchFamily="18" charset="2"/>
              <a:buChar char=""/>
            </a:pPr>
            <a:r>
              <a:rPr lang="en-US" altLang="ko-KR" sz="1800" dirty="0" smtClean="0">
                <a:solidFill>
                  <a:prstClr val="white"/>
                </a:solidFill>
              </a:rPr>
              <a:t> </a:t>
            </a:r>
            <a:r>
              <a:rPr lang="ko-KR" altLang="en-US" sz="1800" dirty="0" smtClean="0">
                <a:solidFill>
                  <a:schemeClr val="accent6">
                    <a:lumMod val="75000"/>
                  </a:schemeClr>
                </a:solidFill>
              </a:rPr>
              <a:t>우수정보를 더 많은 사람이 볼 수 있게 함</a:t>
            </a:r>
            <a:endParaRPr lang="en-US" altLang="ko-KR" sz="1800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lvl="1">
              <a:buClr>
                <a:prstClr val="white"/>
              </a:buClr>
              <a:buFont typeface="Webdings" pitchFamily="18" charset="2"/>
              <a:buChar char=""/>
            </a:pPr>
            <a:r>
              <a:rPr lang="en-US" altLang="ko-KR" sz="1800" dirty="0" smtClean="0">
                <a:solidFill>
                  <a:prstClr val="white"/>
                </a:solidFill>
              </a:rPr>
              <a:t> </a:t>
            </a:r>
            <a:r>
              <a:rPr lang="ko-KR" altLang="en-US" sz="1800" dirty="0" smtClean="0">
                <a:solidFill>
                  <a:prstClr val="white"/>
                </a:solidFill>
              </a:rPr>
              <a:t>유저에 의한 부정확한 정보 </a:t>
            </a:r>
            <a:r>
              <a:rPr lang="ko-KR" altLang="en-US" sz="1800" dirty="0" err="1" smtClean="0">
                <a:solidFill>
                  <a:prstClr val="white"/>
                </a:solidFill>
              </a:rPr>
              <a:t>필터링</a:t>
            </a:r>
            <a:endParaRPr lang="en-US" altLang="ko-KR" sz="1700" dirty="0" smtClean="0">
              <a:solidFill>
                <a:prstClr val="white"/>
              </a:solidFill>
            </a:endParaRPr>
          </a:p>
          <a:p>
            <a:pPr lvl="2">
              <a:buClr>
                <a:prstClr val="white"/>
              </a:buClr>
              <a:buNone/>
            </a:pPr>
            <a:endParaRPr lang="en-US" altLang="ko-KR" sz="2000" dirty="0" smtClean="0">
              <a:solidFill>
                <a:prstClr val="white"/>
              </a:solidFill>
            </a:endParaRPr>
          </a:p>
          <a:p>
            <a:pPr lvl="0">
              <a:buClr>
                <a:prstClr val="white"/>
              </a:buClr>
              <a:buFont typeface="Webdings" pitchFamily="18" charset="2"/>
              <a:buChar char=""/>
            </a:pPr>
            <a:r>
              <a:rPr lang="ko-KR" altLang="en-US" sz="2000" dirty="0" smtClean="0">
                <a:solidFill>
                  <a:prstClr val="white"/>
                </a:solidFill>
              </a:rPr>
              <a:t> 편리한 자료의 </a:t>
            </a:r>
            <a:r>
              <a:rPr lang="ko-KR" altLang="en-US" sz="2000" dirty="0" err="1" smtClean="0">
                <a:solidFill>
                  <a:prstClr val="white"/>
                </a:solidFill>
              </a:rPr>
              <a:t>재탐색</a:t>
            </a:r>
            <a:endParaRPr lang="en-US" altLang="ko-KR" sz="2000" dirty="0" smtClean="0">
              <a:solidFill>
                <a:prstClr val="white"/>
              </a:solidFill>
            </a:endParaRPr>
          </a:p>
          <a:p>
            <a:pPr lvl="1">
              <a:buClr>
                <a:prstClr val="white"/>
              </a:buClr>
              <a:buFont typeface="Webdings" pitchFamily="18" charset="2"/>
              <a:buChar char=""/>
            </a:pPr>
            <a:r>
              <a:rPr lang="en-US" altLang="ko-KR" sz="1800" dirty="0" smtClean="0">
                <a:solidFill>
                  <a:prstClr val="white"/>
                </a:solidFill>
              </a:rPr>
              <a:t> </a:t>
            </a:r>
            <a:r>
              <a:rPr lang="ko-KR" altLang="en-US" sz="1800" dirty="0" smtClean="0">
                <a:solidFill>
                  <a:schemeClr val="accent6">
                    <a:lumMod val="75000"/>
                  </a:schemeClr>
                </a:solidFill>
              </a:rPr>
              <a:t>읽었던 글 재방문의 편리함 제공</a:t>
            </a:r>
            <a:endParaRPr lang="en-US" altLang="ko-KR" sz="1800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lvl="0">
              <a:lnSpc>
                <a:spcPct val="200000"/>
              </a:lnSpc>
              <a:buClr>
                <a:prstClr val="white"/>
              </a:buClr>
              <a:buFont typeface="Webdings" pitchFamily="18" charset="2"/>
              <a:buChar char=""/>
            </a:pPr>
            <a:r>
              <a:rPr lang="ko-KR" altLang="en-US" sz="2000" dirty="0" smtClean="0">
                <a:solidFill>
                  <a:prstClr val="white"/>
                </a:solidFill>
              </a:rPr>
              <a:t> </a:t>
            </a:r>
            <a:r>
              <a:rPr lang="ko-KR" altLang="en-US" sz="2000" dirty="0" err="1" smtClean="0">
                <a:solidFill>
                  <a:prstClr val="white"/>
                </a:solidFill>
              </a:rPr>
              <a:t>독신자층</a:t>
            </a:r>
            <a:r>
              <a:rPr lang="ko-KR" altLang="en-US" sz="2000" dirty="0" smtClean="0">
                <a:solidFill>
                  <a:prstClr val="white"/>
                </a:solidFill>
              </a:rPr>
              <a:t> 파악을 통한 정보 구조화 및 다양화</a:t>
            </a:r>
            <a:endParaRPr lang="en-US" altLang="ko-KR" sz="2000" dirty="0" smtClean="0">
              <a:solidFill>
                <a:prstClr val="white"/>
              </a:solidFill>
            </a:endParaRPr>
          </a:p>
          <a:p>
            <a:pPr lvl="0">
              <a:buClr>
                <a:prstClr val="white"/>
              </a:buClr>
              <a:buNone/>
            </a:pPr>
            <a:endParaRPr lang="en-US" altLang="ko-KR" sz="2000" dirty="0" smtClean="0">
              <a:solidFill>
                <a:prstClr val="white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주요 </a:t>
            </a:r>
            <a:r>
              <a:rPr lang="ko-KR" altLang="en-US" dirty="0" err="1" smtClean="0">
                <a:solidFill>
                  <a:schemeClr val="bg1"/>
                </a:solidFill>
              </a:rPr>
              <a:t>컨텐츠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22</a:t>
            </a:fld>
            <a:endParaRPr lang="ko-KR" altLang="en-US"/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467544" y="2321496"/>
            <a:ext cx="8229600" cy="3843808"/>
          </a:xfrm>
        </p:spPr>
        <p:txBody>
          <a:bodyPr/>
          <a:lstStyle/>
          <a:p>
            <a:pPr lvl="0">
              <a:lnSpc>
                <a:spcPct val="60000"/>
              </a:lnSpc>
              <a:buClr>
                <a:prstClr val="white"/>
              </a:buClr>
              <a:buFont typeface="Webdings" pitchFamily="18" charset="2"/>
              <a:buChar char=""/>
            </a:pPr>
            <a:r>
              <a:rPr lang="en-US" altLang="ko-KR" dirty="0" smtClean="0">
                <a:solidFill>
                  <a:prstClr val="white"/>
                </a:solidFill>
              </a:rPr>
              <a:t> </a:t>
            </a:r>
            <a:r>
              <a:rPr lang="ko-KR" altLang="en-US" dirty="0" smtClean="0">
                <a:solidFill>
                  <a:prstClr val="white"/>
                </a:solidFill>
              </a:rPr>
              <a:t>세분화된 커뮤니티 게시판</a:t>
            </a:r>
            <a:endParaRPr lang="en-US" altLang="ko-KR" dirty="0" smtClean="0">
              <a:solidFill>
                <a:prstClr val="white"/>
              </a:solidFill>
            </a:endParaRPr>
          </a:p>
          <a:p>
            <a:pPr lvl="0">
              <a:lnSpc>
                <a:spcPct val="60000"/>
              </a:lnSpc>
              <a:buClr>
                <a:prstClr val="white"/>
              </a:buClr>
              <a:buNone/>
            </a:pPr>
            <a:endParaRPr lang="en-US" altLang="ko-KR" dirty="0" smtClean="0">
              <a:solidFill>
                <a:prstClr val="white"/>
              </a:solidFill>
            </a:endParaRPr>
          </a:p>
          <a:p>
            <a:pPr lvl="0">
              <a:lnSpc>
                <a:spcPct val="60000"/>
              </a:lnSpc>
              <a:buClr>
                <a:prstClr val="white"/>
              </a:buClr>
              <a:buFont typeface="Webdings" pitchFamily="18" charset="2"/>
              <a:buChar char=""/>
            </a:pPr>
            <a:r>
              <a:rPr lang="ko-KR" altLang="en-US" dirty="0" smtClean="0">
                <a:solidFill>
                  <a:prstClr val="white"/>
                </a:solidFill>
              </a:rPr>
              <a:t> 관리자 인증 게시판</a:t>
            </a:r>
            <a:r>
              <a:rPr lang="en-US" altLang="ko-KR" dirty="0" smtClean="0">
                <a:solidFill>
                  <a:prstClr val="white"/>
                </a:solidFill>
              </a:rPr>
              <a:t> </a:t>
            </a:r>
          </a:p>
          <a:p>
            <a:pPr lvl="0">
              <a:lnSpc>
                <a:spcPct val="60000"/>
              </a:lnSpc>
              <a:buClr>
                <a:prstClr val="white"/>
              </a:buClr>
              <a:buFont typeface="Webdings" pitchFamily="18" charset="2"/>
              <a:buChar char=""/>
            </a:pPr>
            <a:endParaRPr lang="en-US" altLang="ko-KR" dirty="0" smtClean="0">
              <a:solidFill>
                <a:prstClr val="white"/>
              </a:solidFill>
            </a:endParaRPr>
          </a:p>
          <a:p>
            <a:pPr lvl="0">
              <a:lnSpc>
                <a:spcPct val="60000"/>
              </a:lnSpc>
              <a:buClr>
                <a:prstClr val="white"/>
              </a:buClr>
              <a:buFont typeface="Webdings" pitchFamily="18" charset="2"/>
              <a:buChar char=""/>
            </a:pPr>
            <a:r>
              <a:rPr lang="en-US" altLang="ko-KR" dirty="0" smtClean="0">
                <a:solidFill>
                  <a:prstClr val="white"/>
                </a:solidFill>
              </a:rPr>
              <a:t> </a:t>
            </a:r>
            <a:r>
              <a:rPr lang="ko-KR" altLang="en-US" dirty="0" smtClean="0">
                <a:solidFill>
                  <a:prstClr val="white"/>
                </a:solidFill>
              </a:rPr>
              <a:t>추천</a:t>
            </a:r>
            <a:r>
              <a:rPr lang="en-US" altLang="ko-KR" dirty="0" smtClean="0">
                <a:solidFill>
                  <a:prstClr val="white"/>
                </a:solidFill>
              </a:rPr>
              <a:t>, </a:t>
            </a:r>
            <a:r>
              <a:rPr lang="ko-KR" altLang="en-US" dirty="0" smtClean="0">
                <a:solidFill>
                  <a:prstClr val="white"/>
                </a:solidFill>
              </a:rPr>
              <a:t>반대기능</a:t>
            </a:r>
            <a:endParaRPr lang="en-US" altLang="ko-KR" dirty="0" smtClean="0">
              <a:solidFill>
                <a:prstClr val="white"/>
              </a:solidFill>
            </a:endParaRPr>
          </a:p>
          <a:p>
            <a:pPr lvl="0">
              <a:lnSpc>
                <a:spcPct val="60000"/>
              </a:lnSpc>
              <a:buClr>
                <a:prstClr val="white"/>
              </a:buClr>
              <a:buFont typeface="Webdings" pitchFamily="18" charset="2"/>
              <a:buChar char=""/>
            </a:pPr>
            <a:endParaRPr lang="en-US" altLang="ko-KR" dirty="0" smtClean="0">
              <a:solidFill>
                <a:prstClr val="white"/>
              </a:solidFill>
            </a:endParaRPr>
          </a:p>
          <a:p>
            <a:pPr lvl="0">
              <a:lnSpc>
                <a:spcPct val="60000"/>
              </a:lnSpc>
              <a:buClr>
                <a:prstClr val="white"/>
              </a:buClr>
              <a:buFont typeface="Webdings" pitchFamily="18" charset="2"/>
              <a:buChar char=""/>
            </a:pPr>
            <a:r>
              <a:rPr lang="en-US" altLang="ko-KR" dirty="0" smtClean="0">
                <a:solidFill>
                  <a:prstClr val="white"/>
                </a:solidFill>
              </a:rPr>
              <a:t> </a:t>
            </a:r>
            <a:r>
              <a:rPr lang="ko-KR" altLang="en-US" dirty="0" smtClean="0">
                <a:solidFill>
                  <a:prstClr val="white"/>
                </a:solidFill>
              </a:rPr>
              <a:t>개인</a:t>
            </a:r>
            <a:r>
              <a:rPr lang="en-US" altLang="ko-KR" dirty="0" smtClean="0">
                <a:solidFill>
                  <a:prstClr val="white"/>
                </a:solidFill>
              </a:rPr>
              <a:t>/</a:t>
            </a:r>
            <a:r>
              <a:rPr lang="ko-KR" altLang="en-US" dirty="0" smtClean="0">
                <a:solidFill>
                  <a:prstClr val="white"/>
                </a:solidFill>
              </a:rPr>
              <a:t>단체 채팅기능</a:t>
            </a:r>
            <a:endParaRPr lang="en-US" altLang="ko-KR" dirty="0" smtClean="0">
              <a:solidFill>
                <a:prstClr val="white"/>
              </a:solidFill>
            </a:endParaRPr>
          </a:p>
          <a:p>
            <a:pPr lvl="0">
              <a:lnSpc>
                <a:spcPct val="60000"/>
              </a:lnSpc>
              <a:buClr>
                <a:prstClr val="white"/>
              </a:buClr>
              <a:buFont typeface="Webdings" pitchFamily="18" charset="2"/>
              <a:buChar char=""/>
            </a:pPr>
            <a:endParaRPr lang="en-US" altLang="ko-KR" dirty="0" smtClean="0">
              <a:solidFill>
                <a:prstClr val="white"/>
              </a:solidFill>
            </a:endParaRPr>
          </a:p>
          <a:p>
            <a:pPr lvl="0">
              <a:lnSpc>
                <a:spcPct val="60000"/>
              </a:lnSpc>
              <a:buClr>
                <a:prstClr val="white"/>
              </a:buClr>
              <a:buFont typeface="Webdings" pitchFamily="18" charset="2"/>
              <a:buChar char=""/>
            </a:pPr>
            <a:r>
              <a:rPr lang="en-US" altLang="ko-KR" dirty="0" smtClean="0">
                <a:solidFill>
                  <a:prstClr val="white"/>
                </a:solidFill>
              </a:rPr>
              <a:t> </a:t>
            </a:r>
            <a:r>
              <a:rPr lang="ko-KR" altLang="en-US" dirty="0" smtClean="0">
                <a:solidFill>
                  <a:prstClr val="white"/>
                </a:solidFill>
              </a:rPr>
              <a:t>읽었던 글 </a:t>
            </a:r>
            <a:r>
              <a:rPr lang="ko-KR" altLang="en-US" dirty="0" err="1" smtClean="0">
                <a:solidFill>
                  <a:prstClr val="white"/>
                </a:solidFill>
              </a:rPr>
              <a:t>재탐색</a:t>
            </a:r>
            <a:r>
              <a:rPr lang="ko-KR" altLang="en-US" dirty="0" smtClean="0">
                <a:solidFill>
                  <a:prstClr val="white"/>
                </a:solidFill>
              </a:rPr>
              <a:t> 레이아웃</a:t>
            </a:r>
            <a:endParaRPr lang="en-US" altLang="ko-KR" dirty="0" smtClean="0">
              <a:solidFill>
                <a:prstClr val="white"/>
              </a:solidFill>
            </a:endParaRPr>
          </a:p>
          <a:p>
            <a:pPr lvl="0">
              <a:lnSpc>
                <a:spcPct val="60000"/>
              </a:lnSpc>
              <a:buClr>
                <a:prstClr val="white"/>
              </a:buClr>
              <a:buFont typeface="Webdings" pitchFamily="18" charset="2"/>
              <a:buChar char=""/>
            </a:pPr>
            <a:endParaRPr lang="en-US" altLang="ko-KR" dirty="0" smtClean="0">
              <a:solidFill>
                <a:prstClr val="white"/>
              </a:solidFill>
            </a:endParaRPr>
          </a:p>
          <a:p>
            <a:pPr lvl="0">
              <a:lnSpc>
                <a:spcPct val="60000"/>
              </a:lnSpc>
              <a:buClr>
                <a:prstClr val="white"/>
              </a:buClr>
              <a:buFont typeface="Webdings" pitchFamily="18" charset="2"/>
              <a:buChar char=""/>
            </a:pPr>
            <a:r>
              <a:rPr lang="en-US" altLang="ko-KR" dirty="0" smtClean="0">
                <a:solidFill>
                  <a:prstClr val="white"/>
                </a:solidFill>
              </a:rPr>
              <a:t> </a:t>
            </a:r>
            <a:r>
              <a:rPr lang="ko-KR" altLang="en-US" dirty="0" smtClean="0">
                <a:solidFill>
                  <a:prstClr val="white"/>
                </a:solidFill>
              </a:rPr>
              <a:t>유저들의</a:t>
            </a:r>
            <a:r>
              <a:rPr lang="en-US" altLang="ko-KR" dirty="0" smtClean="0">
                <a:solidFill>
                  <a:prstClr val="white"/>
                </a:solidFill>
              </a:rPr>
              <a:t> </a:t>
            </a:r>
            <a:r>
              <a:rPr lang="ko-KR" altLang="en-US" dirty="0" smtClean="0">
                <a:solidFill>
                  <a:prstClr val="white"/>
                </a:solidFill>
              </a:rPr>
              <a:t>전문분야 공유</a:t>
            </a:r>
            <a:endParaRPr lang="en-US" altLang="ko-KR" dirty="0" smtClean="0">
              <a:solidFill>
                <a:prstClr val="white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주요 </a:t>
            </a:r>
            <a:r>
              <a:rPr lang="ko-KR" altLang="en-US" dirty="0" err="1" smtClean="0">
                <a:solidFill>
                  <a:schemeClr val="bg1"/>
                </a:solidFill>
              </a:rPr>
              <a:t>컨텐츠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23</a:t>
            </a:fld>
            <a:endParaRPr lang="ko-KR" altLang="en-US"/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467544" y="2099989"/>
            <a:ext cx="8229600" cy="4065315"/>
          </a:xfrm>
        </p:spPr>
        <p:txBody>
          <a:bodyPr/>
          <a:lstStyle/>
          <a:p>
            <a:pPr>
              <a:buClr>
                <a:prstClr val="white"/>
              </a:buClr>
              <a:buFont typeface="Webdings" pitchFamily="18" charset="2"/>
              <a:buChar char=""/>
            </a:pPr>
            <a:r>
              <a:rPr lang="en-US" altLang="ko-KR" dirty="0" smtClean="0">
                <a:solidFill>
                  <a:prstClr val="white"/>
                </a:solidFill>
              </a:rPr>
              <a:t> </a:t>
            </a:r>
            <a:r>
              <a:rPr lang="ko-KR" altLang="en-US" dirty="0" smtClean="0">
                <a:solidFill>
                  <a:prstClr val="white"/>
                </a:solidFill>
              </a:rPr>
              <a:t>세분화된 커뮤니티 게시판</a:t>
            </a:r>
            <a:endParaRPr lang="en-US" altLang="ko-KR" dirty="0" smtClean="0">
              <a:solidFill>
                <a:prstClr val="white"/>
              </a:solidFill>
            </a:endParaRPr>
          </a:p>
          <a:p>
            <a:pPr lvl="1">
              <a:buClr>
                <a:prstClr val="white"/>
              </a:buClr>
              <a:buNone/>
            </a:pPr>
            <a:r>
              <a:rPr lang="en-US" altLang="ko-KR" dirty="0" smtClean="0">
                <a:solidFill>
                  <a:prstClr val="white"/>
                </a:solidFill>
              </a:rPr>
              <a:t>- </a:t>
            </a:r>
            <a:r>
              <a:rPr lang="ko-KR" altLang="en-US" dirty="0" smtClean="0">
                <a:solidFill>
                  <a:prstClr val="white"/>
                </a:solidFill>
              </a:rPr>
              <a:t>세부적인 지역 분화</a:t>
            </a:r>
            <a:endParaRPr lang="en-US" altLang="ko-KR" dirty="0" smtClean="0">
              <a:solidFill>
                <a:prstClr val="white"/>
              </a:solidFill>
            </a:endParaRPr>
          </a:p>
          <a:p>
            <a:pPr lvl="1">
              <a:buClr>
                <a:prstClr val="white"/>
              </a:buClr>
              <a:buNone/>
            </a:pPr>
            <a:r>
              <a:rPr lang="en-US" altLang="ko-KR" dirty="0" smtClean="0">
                <a:solidFill>
                  <a:prstClr val="white"/>
                </a:solidFill>
              </a:rPr>
              <a:t>    ex) </a:t>
            </a:r>
            <a:r>
              <a:rPr lang="ko-KR" altLang="en-US" dirty="0" smtClean="0">
                <a:solidFill>
                  <a:prstClr val="white"/>
                </a:solidFill>
              </a:rPr>
              <a:t>영동</a:t>
            </a:r>
            <a:r>
              <a:rPr lang="en-US" altLang="ko-KR" dirty="0" smtClean="0">
                <a:solidFill>
                  <a:prstClr val="white"/>
                </a:solidFill>
              </a:rPr>
              <a:t>, </a:t>
            </a:r>
            <a:r>
              <a:rPr lang="ko-KR" altLang="en-US" dirty="0" smtClean="0">
                <a:solidFill>
                  <a:prstClr val="white"/>
                </a:solidFill>
              </a:rPr>
              <a:t>영서</a:t>
            </a:r>
            <a:r>
              <a:rPr lang="en-US" altLang="ko-KR" dirty="0" smtClean="0">
                <a:solidFill>
                  <a:prstClr val="white"/>
                </a:solidFill>
              </a:rPr>
              <a:t>, </a:t>
            </a:r>
            <a:r>
              <a:rPr lang="ko-KR" altLang="en-US" dirty="0" smtClean="0">
                <a:solidFill>
                  <a:prstClr val="white"/>
                </a:solidFill>
              </a:rPr>
              <a:t>호남 등</a:t>
            </a:r>
            <a:endParaRPr lang="en-US" altLang="ko-KR" dirty="0" smtClean="0">
              <a:solidFill>
                <a:prstClr val="white"/>
              </a:solidFill>
            </a:endParaRPr>
          </a:p>
          <a:p>
            <a:pPr lvl="1">
              <a:buClr>
                <a:prstClr val="white"/>
              </a:buClr>
              <a:buNone/>
            </a:pPr>
            <a:endParaRPr lang="en-US" altLang="ko-KR" dirty="0" smtClean="0">
              <a:solidFill>
                <a:prstClr val="white"/>
              </a:solidFill>
            </a:endParaRPr>
          </a:p>
          <a:p>
            <a:pPr lvl="1">
              <a:buClr>
                <a:prstClr val="white"/>
              </a:buClr>
              <a:buNone/>
            </a:pPr>
            <a:r>
              <a:rPr lang="en-US" altLang="ko-KR" dirty="0" smtClean="0">
                <a:solidFill>
                  <a:prstClr val="white"/>
                </a:solidFill>
              </a:rPr>
              <a:t>- </a:t>
            </a:r>
            <a:r>
              <a:rPr lang="ko-KR" altLang="en-US" dirty="0" smtClean="0">
                <a:solidFill>
                  <a:prstClr val="white"/>
                </a:solidFill>
              </a:rPr>
              <a:t>인근 거주민들의 친목도모</a:t>
            </a:r>
            <a:endParaRPr lang="en-US" altLang="ko-KR" dirty="0" smtClean="0">
              <a:solidFill>
                <a:prstClr val="white"/>
              </a:solidFill>
            </a:endParaRPr>
          </a:p>
          <a:p>
            <a:pPr lvl="1">
              <a:buClr>
                <a:prstClr val="white"/>
              </a:buClr>
              <a:buNone/>
            </a:pPr>
            <a:endParaRPr lang="en-US" altLang="ko-KR" dirty="0" smtClean="0">
              <a:solidFill>
                <a:prstClr val="white"/>
              </a:solidFill>
            </a:endParaRPr>
          </a:p>
          <a:p>
            <a:pPr lvl="1">
              <a:buClr>
                <a:prstClr val="white"/>
              </a:buClr>
              <a:buNone/>
            </a:pPr>
            <a:r>
              <a:rPr lang="en-US" altLang="ko-KR" dirty="0" smtClean="0">
                <a:solidFill>
                  <a:prstClr val="white"/>
                </a:solidFill>
              </a:rPr>
              <a:t>- </a:t>
            </a:r>
            <a:r>
              <a:rPr lang="ko-KR" altLang="en-US" dirty="0" smtClean="0">
                <a:solidFill>
                  <a:prstClr val="white"/>
                </a:solidFill>
              </a:rPr>
              <a:t>신분에 맞는 </a:t>
            </a:r>
            <a:r>
              <a:rPr lang="ko-KR" altLang="en-US" dirty="0" smtClean="0">
                <a:solidFill>
                  <a:schemeClr val="accent6">
                    <a:lumMod val="75000"/>
                  </a:schemeClr>
                </a:solidFill>
              </a:rPr>
              <a:t>운영진에 의한 이벤트</a:t>
            </a:r>
            <a:endParaRPr lang="en-US" altLang="ko-KR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lvl="1">
              <a:buClr>
                <a:prstClr val="white"/>
              </a:buClr>
              <a:buNone/>
            </a:pPr>
            <a:r>
              <a:rPr lang="en-US" altLang="ko-KR" dirty="0" smtClean="0">
                <a:solidFill>
                  <a:prstClr val="white"/>
                </a:solidFill>
              </a:rPr>
              <a:t>    ex) </a:t>
            </a:r>
            <a:r>
              <a:rPr lang="ko-KR" altLang="en-US" dirty="0" smtClean="0">
                <a:solidFill>
                  <a:prstClr val="white"/>
                </a:solidFill>
              </a:rPr>
              <a:t>학생들에게 도서상품권</a:t>
            </a:r>
            <a:r>
              <a:rPr lang="en-US" altLang="ko-KR" dirty="0" smtClean="0">
                <a:solidFill>
                  <a:prstClr val="white"/>
                </a:solidFill>
              </a:rPr>
              <a:t>, </a:t>
            </a:r>
            <a:r>
              <a:rPr lang="ko-KR" altLang="en-US" dirty="0" smtClean="0">
                <a:solidFill>
                  <a:prstClr val="white"/>
                </a:solidFill>
              </a:rPr>
              <a:t>직장인에게 공연관람권 등</a:t>
            </a:r>
            <a:endParaRPr lang="en-US" altLang="ko-KR" dirty="0" smtClean="0">
              <a:solidFill>
                <a:prstClr val="white"/>
              </a:solidFill>
            </a:endParaRPr>
          </a:p>
          <a:p>
            <a:pPr lvl="1">
              <a:buClr>
                <a:prstClr val="white"/>
              </a:buClr>
              <a:buNone/>
            </a:pPr>
            <a:endParaRPr lang="en-US" altLang="ko-KR" dirty="0" smtClean="0">
              <a:solidFill>
                <a:prstClr val="white"/>
              </a:solidFill>
            </a:endParaRPr>
          </a:p>
          <a:p>
            <a:pPr lvl="1">
              <a:buClr>
                <a:prstClr val="white"/>
              </a:buClr>
              <a:buNone/>
            </a:pPr>
            <a:endParaRPr lang="en-US" altLang="ko-KR" dirty="0" smtClean="0">
              <a:solidFill>
                <a:prstClr val="white"/>
              </a:solidFill>
            </a:endParaRPr>
          </a:p>
          <a:p>
            <a:pPr lvl="1">
              <a:buClr>
                <a:prstClr val="white"/>
              </a:buClr>
              <a:buNone/>
            </a:pPr>
            <a:endParaRPr lang="en-US" altLang="ko-KR" dirty="0" smtClean="0">
              <a:solidFill>
                <a:prstClr val="white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220072" y="227687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주요 </a:t>
            </a:r>
            <a:r>
              <a:rPr lang="ko-KR" altLang="en-US" dirty="0" err="1" smtClean="0">
                <a:solidFill>
                  <a:schemeClr val="bg1"/>
                </a:solidFill>
              </a:rPr>
              <a:t>컨텐츠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24</a:t>
            </a:fld>
            <a:endParaRPr lang="ko-KR" altLang="en-US"/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467544" y="2171997"/>
            <a:ext cx="8229600" cy="4065315"/>
          </a:xfrm>
        </p:spPr>
        <p:txBody>
          <a:bodyPr/>
          <a:lstStyle/>
          <a:p>
            <a:pPr>
              <a:lnSpc>
                <a:spcPct val="80000"/>
              </a:lnSpc>
              <a:buClr>
                <a:prstClr val="white"/>
              </a:buClr>
              <a:buFont typeface="Webdings" pitchFamily="18" charset="2"/>
              <a:buChar char=""/>
            </a:pPr>
            <a:r>
              <a:rPr lang="en-US" altLang="ko-KR" dirty="0" smtClean="0">
                <a:solidFill>
                  <a:prstClr val="white"/>
                </a:solidFill>
              </a:rPr>
              <a:t> </a:t>
            </a:r>
            <a:r>
              <a:rPr lang="ko-KR" altLang="en-US" dirty="0" smtClean="0">
                <a:solidFill>
                  <a:prstClr val="white"/>
                </a:solidFill>
              </a:rPr>
              <a:t>관리자 인증 게시판</a:t>
            </a:r>
            <a:endParaRPr lang="en-US" altLang="ko-KR" dirty="0" smtClean="0">
              <a:solidFill>
                <a:prstClr val="white"/>
              </a:solidFill>
            </a:endParaRPr>
          </a:p>
          <a:p>
            <a:pPr lvl="1">
              <a:lnSpc>
                <a:spcPct val="80000"/>
              </a:lnSpc>
              <a:buClr>
                <a:prstClr val="white"/>
              </a:buClr>
              <a:buNone/>
            </a:pPr>
            <a:r>
              <a:rPr lang="en-US" altLang="ko-KR" dirty="0" smtClean="0">
                <a:solidFill>
                  <a:prstClr val="white"/>
                </a:solidFill>
              </a:rPr>
              <a:t>- </a:t>
            </a:r>
            <a:r>
              <a:rPr lang="ko-KR" altLang="en-US" dirty="0" smtClean="0">
                <a:solidFill>
                  <a:prstClr val="white"/>
                </a:solidFill>
              </a:rPr>
              <a:t>각종 정보게시판에서 높은 추천수의 글 관리자의 인증</a:t>
            </a:r>
            <a:endParaRPr lang="en-US" altLang="ko-KR" dirty="0" smtClean="0">
              <a:solidFill>
                <a:prstClr val="white"/>
              </a:solidFill>
            </a:endParaRPr>
          </a:p>
          <a:p>
            <a:pPr lvl="2">
              <a:lnSpc>
                <a:spcPct val="80000"/>
              </a:lnSpc>
              <a:buClr>
                <a:prstClr val="white"/>
              </a:buClr>
              <a:buFontTx/>
              <a:buChar char="-"/>
            </a:pPr>
            <a:r>
              <a:rPr lang="ko-KR" altLang="en-US" dirty="0" smtClean="0">
                <a:solidFill>
                  <a:prstClr val="white"/>
                </a:solidFill>
              </a:rPr>
              <a:t>인증된 글 해당게시판 </a:t>
            </a:r>
            <a:r>
              <a:rPr lang="ko-KR" altLang="en-US" dirty="0" smtClean="0">
                <a:solidFill>
                  <a:schemeClr val="accent6">
                    <a:lumMod val="75000"/>
                  </a:schemeClr>
                </a:solidFill>
              </a:rPr>
              <a:t>상단에 노출</a:t>
            </a:r>
            <a:endParaRPr lang="en-US" altLang="ko-KR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lvl="2">
              <a:lnSpc>
                <a:spcPct val="80000"/>
              </a:lnSpc>
              <a:buClr>
                <a:prstClr val="white"/>
              </a:buClr>
              <a:buFontTx/>
              <a:buChar char="-"/>
            </a:pPr>
            <a:r>
              <a:rPr lang="ko-KR" altLang="en-US" dirty="0" smtClean="0">
                <a:solidFill>
                  <a:prstClr val="white"/>
                </a:solidFill>
              </a:rPr>
              <a:t>더 많은 사람들이 볼 수 있게 함</a:t>
            </a:r>
            <a:endParaRPr lang="en-US" altLang="ko-KR" dirty="0" smtClean="0">
              <a:solidFill>
                <a:prstClr val="white"/>
              </a:solidFill>
            </a:endParaRPr>
          </a:p>
          <a:p>
            <a:pPr lvl="1">
              <a:lnSpc>
                <a:spcPct val="80000"/>
              </a:lnSpc>
              <a:buClr>
                <a:prstClr val="white"/>
              </a:buClr>
              <a:buNone/>
            </a:pPr>
            <a:endParaRPr lang="en-US" altLang="ko-KR" dirty="0" smtClean="0">
              <a:solidFill>
                <a:prstClr val="white"/>
              </a:solidFill>
            </a:endParaRPr>
          </a:p>
          <a:p>
            <a:pPr lvl="1">
              <a:lnSpc>
                <a:spcPct val="80000"/>
              </a:lnSpc>
              <a:buClr>
                <a:prstClr val="white"/>
              </a:buClr>
              <a:buNone/>
            </a:pPr>
            <a:r>
              <a:rPr lang="en-US" altLang="ko-KR" dirty="0" smtClean="0">
                <a:solidFill>
                  <a:prstClr val="white"/>
                </a:solidFill>
              </a:rPr>
              <a:t>- </a:t>
            </a:r>
            <a:r>
              <a:rPr lang="ko-KR" altLang="en-US" dirty="0" smtClean="0">
                <a:solidFill>
                  <a:schemeClr val="accent6">
                    <a:lumMod val="75000"/>
                  </a:schemeClr>
                </a:solidFill>
              </a:rPr>
              <a:t>인증 게시물로만 구성된 </a:t>
            </a:r>
            <a:r>
              <a:rPr lang="ko-KR" altLang="en-US" dirty="0" smtClean="0">
                <a:solidFill>
                  <a:prstClr val="white"/>
                </a:solidFill>
              </a:rPr>
              <a:t>게시판 개설 </a:t>
            </a:r>
            <a:endParaRPr lang="en-US" altLang="ko-KR" dirty="0" smtClean="0">
              <a:solidFill>
                <a:prstClr val="white"/>
              </a:solidFill>
            </a:endParaRPr>
          </a:p>
          <a:p>
            <a:pPr lvl="2">
              <a:lnSpc>
                <a:spcPct val="80000"/>
              </a:lnSpc>
              <a:buClr>
                <a:prstClr val="white"/>
              </a:buClr>
              <a:buFontTx/>
              <a:buChar char="-"/>
            </a:pPr>
            <a:r>
              <a:rPr lang="ko-KR" altLang="en-US" dirty="0" smtClean="0">
                <a:solidFill>
                  <a:prstClr val="white"/>
                </a:solidFill>
              </a:rPr>
              <a:t>처음 혼자 사는 사람들의 정보 습득 용이</a:t>
            </a:r>
            <a:endParaRPr lang="en-US" altLang="ko-KR" dirty="0" smtClean="0">
              <a:solidFill>
                <a:prstClr val="white"/>
              </a:solidFill>
            </a:endParaRPr>
          </a:p>
          <a:p>
            <a:pPr lvl="1">
              <a:lnSpc>
                <a:spcPct val="80000"/>
              </a:lnSpc>
              <a:buClr>
                <a:prstClr val="white"/>
              </a:buClr>
              <a:buNone/>
            </a:pPr>
            <a:endParaRPr lang="en-US" altLang="ko-KR" dirty="0" smtClean="0">
              <a:solidFill>
                <a:prstClr val="white"/>
              </a:solidFill>
            </a:endParaRPr>
          </a:p>
          <a:p>
            <a:pPr lvl="1">
              <a:lnSpc>
                <a:spcPct val="80000"/>
              </a:lnSpc>
              <a:buClr>
                <a:prstClr val="white"/>
              </a:buClr>
              <a:buNone/>
            </a:pPr>
            <a:r>
              <a:rPr lang="en-US" altLang="ko-KR" dirty="0" smtClean="0">
                <a:solidFill>
                  <a:prstClr val="white"/>
                </a:solidFill>
              </a:rPr>
              <a:t>- </a:t>
            </a:r>
            <a:r>
              <a:rPr lang="ko-KR" altLang="en-US" dirty="0" smtClean="0">
                <a:solidFill>
                  <a:prstClr val="white"/>
                </a:solidFill>
              </a:rPr>
              <a:t>특정 기간이 지나면 해당 게시판 상단에서 삭제</a:t>
            </a:r>
            <a:endParaRPr lang="en-US" altLang="ko-KR" dirty="0" smtClean="0">
              <a:solidFill>
                <a:prstClr val="white"/>
              </a:solidFill>
            </a:endParaRPr>
          </a:p>
          <a:p>
            <a:pPr lvl="2">
              <a:lnSpc>
                <a:spcPct val="80000"/>
              </a:lnSpc>
              <a:buClr>
                <a:prstClr val="white"/>
              </a:buClr>
              <a:buFontTx/>
              <a:buChar char="-"/>
            </a:pPr>
            <a:r>
              <a:rPr lang="ko-KR" altLang="en-US" dirty="0" smtClean="0">
                <a:solidFill>
                  <a:prstClr val="white"/>
                </a:solidFill>
              </a:rPr>
              <a:t>다른 </a:t>
            </a:r>
            <a:r>
              <a:rPr lang="ko-KR" altLang="en-US" dirty="0" err="1" smtClean="0">
                <a:solidFill>
                  <a:prstClr val="white"/>
                </a:solidFill>
              </a:rPr>
              <a:t>인증글이</a:t>
            </a:r>
            <a:r>
              <a:rPr lang="ko-KR" altLang="en-US" dirty="0" smtClean="0">
                <a:solidFill>
                  <a:prstClr val="white"/>
                </a:solidFill>
              </a:rPr>
              <a:t> 부각되어 노출될 수 있도록 유도</a:t>
            </a:r>
            <a:endParaRPr lang="en-US" altLang="ko-KR" dirty="0" smtClean="0">
              <a:solidFill>
                <a:prstClr val="white"/>
              </a:solidFill>
            </a:endParaRPr>
          </a:p>
          <a:p>
            <a:pPr lvl="2">
              <a:lnSpc>
                <a:spcPct val="80000"/>
              </a:lnSpc>
              <a:buClr>
                <a:prstClr val="white"/>
              </a:buClr>
              <a:buFontTx/>
              <a:buChar char="-"/>
            </a:pPr>
            <a:r>
              <a:rPr lang="ko-KR" altLang="en-US" dirty="0" smtClean="0">
                <a:solidFill>
                  <a:prstClr val="white"/>
                </a:solidFill>
              </a:rPr>
              <a:t>인증 게시판에서는 계속 검색 가능</a:t>
            </a:r>
            <a:endParaRPr lang="en-US" altLang="ko-KR" dirty="0" smtClean="0">
              <a:solidFill>
                <a:prstClr val="white"/>
              </a:solidFill>
            </a:endParaRPr>
          </a:p>
          <a:p>
            <a:pPr lvl="2">
              <a:lnSpc>
                <a:spcPct val="80000"/>
              </a:lnSpc>
              <a:buClr>
                <a:prstClr val="white"/>
              </a:buClr>
              <a:buFontTx/>
              <a:buChar char="-"/>
            </a:pPr>
            <a:endParaRPr lang="en-US" altLang="ko-KR" dirty="0" smtClean="0">
              <a:solidFill>
                <a:prstClr val="white"/>
              </a:solidFill>
            </a:endParaRPr>
          </a:p>
          <a:p>
            <a:pPr lvl="1">
              <a:lnSpc>
                <a:spcPct val="80000"/>
              </a:lnSpc>
              <a:buClr>
                <a:prstClr val="white"/>
              </a:buClr>
              <a:buNone/>
            </a:pPr>
            <a:endParaRPr lang="en-US" altLang="ko-KR" dirty="0" smtClean="0">
              <a:solidFill>
                <a:prstClr val="white"/>
              </a:solidFill>
            </a:endParaRPr>
          </a:p>
          <a:p>
            <a:pPr lvl="1">
              <a:lnSpc>
                <a:spcPct val="80000"/>
              </a:lnSpc>
              <a:buClr>
                <a:prstClr val="white"/>
              </a:buClr>
              <a:buNone/>
            </a:pPr>
            <a:endParaRPr lang="en-US" altLang="ko-KR" dirty="0" smtClean="0">
              <a:solidFill>
                <a:prstClr val="white"/>
              </a:solidFill>
            </a:endParaRPr>
          </a:p>
          <a:p>
            <a:pPr lvl="1">
              <a:lnSpc>
                <a:spcPct val="80000"/>
              </a:lnSpc>
              <a:buClr>
                <a:prstClr val="white"/>
              </a:buClr>
              <a:buNone/>
            </a:pPr>
            <a:endParaRPr lang="en-US" altLang="ko-KR" dirty="0" smtClean="0">
              <a:solidFill>
                <a:prstClr val="white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주요 </a:t>
            </a:r>
            <a:r>
              <a:rPr lang="ko-KR" altLang="en-US" dirty="0" err="1" smtClean="0">
                <a:solidFill>
                  <a:schemeClr val="bg1"/>
                </a:solidFill>
              </a:rPr>
              <a:t>컨텐츠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25</a:t>
            </a:fld>
            <a:endParaRPr lang="ko-KR" altLang="en-US"/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467544" y="2171997"/>
            <a:ext cx="8229600" cy="4065315"/>
          </a:xfrm>
        </p:spPr>
        <p:txBody>
          <a:bodyPr/>
          <a:lstStyle/>
          <a:p>
            <a:pPr>
              <a:lnSpc>
                <a:spcPct val="80000"/>
              </a:lnSpc>
              <a:buClr>
                <a:prstClr val="white"/>
              </a:buClr>
              <a:buFont typeface="Webdings" pitchFamily="18" charset="2"/>
              <a:buChar char=""/>
            </a:pPr>
            <a:r>
              <a:rPr lang="en-US" altLang="ko-KR" dirty="0" smtClean="0">
                <a:solidFill>
                  <a:prstClr val="white"/>
                </a:solidFill>
              </a:rPr>
              <a:t> </a:t>
            </a:r>
            <a:r>
              <a:rPr lang="ko-KR" altLang="en-US" dirty="0" smtClean="0">
                <a:solidFill>
                  <a:prstClr val="white"/>
                </a:solidFill>
              </a:rPr>
              <a:t>추천</a:t>
            </a:r>
            <a:r>
              <a:rPr lang="en-US" altLang="ko-KR" dirty="0" smtClean="0">
                <a:solidFill>
                  <a:prstClr val="white"/>
                </a:solidFill>
              </a:rPr>
              <a:t>, </a:t>
            </a:r>
            <a:r>
              <a:rPr lang="ko-KR" altLang="en-US" dirty="0" smtClean="0">
                <a:solidFill>
                  <a:prstClr val="white"/>
                </a:solidFill>
              </a:rPr>
              <a:t>반대기능</a:t>
            </a:r>
            <a:r>
              <a:rPr lang="en-US" altLang="ko-KR" dirty="0" smtClean="0">
                <a:solidFill>
                  <a:prstClr val="white"/>
                </a:solidFill>
              </a:rPr>
              <a:t>(1)</a:t>
            </a:r>
          </a:p>
          <a:p>
            <a:pPr lvl="1">
              <a:lnSpc>
                <a:spcPct val="80000"/>
              </a:lnSpc>
              <a:buClr>
                <a:prstClr val="white"/>
              </a:buClr>
              <a:buNone/>
            </a:pPr>
            <a:r>
              <a:rPr lang="en-US" altLang="ko-KR" dirty="0" smtClean="0">
                <a:solidFill>
                  <a:prstClr val="white"/>
                </a:solidFill>
              </a:rPr>
              <a:t>- </a:t>
            </a:r>
            <a:r>
              <a:rPr lang="ko-KR" altLang="en-US" dirty="0" smtClean="0">
                <a:solidFill>
                  <a:prstClr val="white"/>
                </a:solidFill>
              </a:rPr>
              <a:t>모든 글이 관리자에 의해 </a:t>
            </a:r>
            <a:r>
              <a:rPr lang="ko-KR" altLang="en-US" dirty="0" err="1" smtClean="0">
                <a:solidFill>
                  <a:prstClr val="white"/>
                </a:solidFill>
              </a:rPr>
              <a:t>필터링</a:t>
            </a:r>
            <a:r>
              <a:rPr lang="ko-KR" altLang="en-US" dirty="0" smtClean="0">
                <a:solidFill>
                  <a:prstClr val="white"/>
                </a:solidFill>
              </a:rPr>
              <a:t> 될 수 없음</a:t>
            </a:r>
            <a:endParaRPr lang="en-US" altLang="ko-KR" dirty="0" smtClean="0">
              <a:solidFill>
                <a:prstClr val="white"/>
              </a:solidFill>
            </a:endParaRPr>
          </a:p>
          <a:p>
            <a:pPr lvl="1">
              <a:lnSpc>
                <a:spcPct val="80000"/>
              </a:lnSpc>
              <a:buClr>
                <a:prstClr val="white"/>
              </a:buClr>
              <a:buNone/>
            </a:pPr>
            <a:r>
              <a:rPr lang="en-US" altLang="ko-KR" dirty="0" smtClean="0">
                <a:solidFill>
                  <a:prstClr val="white"/>
                </a:solidFill>
              </a:rPr>
              <a:t>	- </a:t>
            </a:r>
            <a:r>
              <a:rPr lang="ko-KR" altLang="en-US" dirty="0" smtClean="0">
                <a:solidFill>
                  <a:schemeClr val="accent6">
                    <a:lumMod val="75000"/>
                  </a:schemeClr>
                </a:solidFill>
              </a:rPr>
              <a:t>유저에 의한 </a:t>
            </a:r>
            <a:r>
              <a:rPr lang="ko-KR" altLang="en-US" dirty="0" err="1" smtClean="0">
                <a:solidFill>
                  <a:schemeClr val="accent6">
                    <a:lumMod val="75000"/>
                  </a:schemeClr>
                </a:solidFill>
              </a:rPr>
              <a:t>필터링</a:t>
            </a:r>
            <a:r>
              <a:rPr lang="ko-KR" altLang="en-US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ko-KR" altLang="en-US" dirty="0" smtClean="0">
                <a:solidFill>
                  <a:prstClr val="white"/>
                </a:solidFill>
              </a:rPr>
              <a:t>유도</a:t>
            </a:r>
            <a:endParaRPr lang="en-US" altLang="ko-KR" dirty="0" smtClean="0">
              <a:solidFill>
                <a:prstClr val="white"/>
              </a:solidFill>
            </a:endParaRPr>
          </a:p>
          <a:p>
            <a:pPr lvl="1">
              <a:lnSpc>
                <a:spcPct val="80000"/>
              </a:lnSpc>
              <a:buClr>
                <a:prstClr val="white"/>
              </a:buClr>
              <a:buNone/>
            </a:pPr>
            <a:endParaRPr lang="en-US" altLang="ko-KR" dirty="0" smtClean="0">
              <a:solidFill>
                <a:prstClr val="white"/>
              </a:solidFill>
            </a:endParaRPr>
          </a:p>
          <a:p>
            <a:pPr lvl="1">
              <a:lnSpc>
                <a:spcPct val="80000"/>
              </a:lnSpc>
              <a:buClr>
                <a:prstClr val="white"/>
              </a:buClr>
              <a:buNone/>
            </a:pPr>
            <a:r>
              <a:rPr lang="en-US" altLang="ko-KR" dirty="0" smtClean="0">
                <a:solidFill>
                  <a:prstClr val="white"/>
                </a:solidFill>
              </a:rPr>
              <a:t>- </a:t>
            </a:r>
            <a:r>
              <a:rPr lang="ko-KR" altLang="en-US" dirty="0" smtClean="0">
                <a:solidFill>
                  <a:prstClr val="white"/>
                </a:solidFill>
              </a:rPr>
              <a:t>추천수가 높은 </a:t>
            </a:r>
            <a:r>
              <a:rPr lang="ko-KR" altLang="en-US" dirty="0" err="1" smtClean="0">
                <a:solidFill>
                  <a:prstClr val="white"/>
                </a:solidFill>
              </a:rPr>
              <a:t>게시글</a:t>
            </a:r>
            <a:r>
              <a:rPr lang="ko-KR" altLang="en-US" dirty="0" smtClean="0">
                <a:solidFill>
                  <a:prstClr val="white"/>
                </a:solidFill>
              </a:rPr>
              <a:t> 관리자 확인 후 인증</a:t>
            </a:r>
            <a:endParaRPr lang="en-US" altLang="ko-KR" dirty="0" smtClean="0">
              <a:solidFill>
                <a:prstClr val="white"/>
              </a:solidFill>
            </a:endParaRPr>
          </a:p>
          <a:p>
            <a:pPr lvl="1">
              <a:lnSpc>
                <a:spcPct val="80000"/>
              </a:lnSpc>
              <a:buClr>
                <a:prstClr val="white"/>
              </a:buClr>
              <a:buNone/>
            </a:pPr>
            <a:r>
              <a:rPr lang="en-US" altLang="ko-KR" dirty="0" smtClean="0">
                <a:solidFill>
                  <a:prstClr val="white"/>
                </a:solidFill>
              </a:rPr>
              <a:t>	- </a:t>
            </a:r>
            <a:r>
              <a:rPr lang="ko-KR" altLang="en-US" dirty="0" smtClean="0">
                <a:solidFill>
                  <a:prstClr val="white"/>
                </a:solidFill>
              </a:rPr>
              <a:t>해당 글 내용 확인 후 문제가 없을 경우 인증</a:t>
            </a:r>
            <a:endParaRPr lang="en-US" altLang="ko-KR" dirty="0" smtClean="0">
              <a:solidFill>
                <a:prstClr val="white"/>
              </a:solidFill>
            </a:endParaRPr>
          </a:p>
          <a:p>
            <a:pPr>
              <a:lnSpc>
                <a:spcPct val="80000"/>
              </a:lnSpc>
              <a:buClr>
                <a:prstClr val="white"/>
              </a:buClr>
              <a:buNone/>
            </a:pPr>
            <a:endParaRPr lang="en-US" altLang="ko-KR" dirty="0" smtClean="0">
              <a:solidFill>
                <a:prstClr val="white"/>
              </a:solidFill>
            </a:endParaRPr>
          </a:p>
          <a:p>
            <a:pPr lvl="1">
              <a:lnSpc>
                <a:spcPct val="80000"/>
              </a:lnSpc>
              <a:buClr>
                <a:prstClr val="white"/>
              </a:buClr>
              <a:buNone/>
            </a:pPr>
            <a:r>
              <a:rPr lang="en-US" altLang="ko-KR" dirty="0" smtClean="0">
                <a:solidFill>
                  <a:prstClr val="white"/>
                </a:solidFill>
              </a:rPr>
              <a:t>- </a:t>
            </a:r>
            <a:r>
              <a:rPr lang="ko-KR" altLang="en-US" dirty="0" smtClean="0">
                <a:solidFill>
                  <a:prstClr val="white"/>
                </a:solidFill>
              </a:rPr>
              <a:t>반대수가 높은 </a:t>
            </a:r>
            <a:r>
              <a:rPr lang="ko-KR" altLang="en-US" dirty="0" err="1" smtClean="0">
                <a:solidFill>
                  <a:prstClr val="white"/>
                </a:solidFill>
              </a:rPr>
              <a:t>게시글</a:t>
            </a:r>
            <a:r>
              <a:rPr lang="ko-KR" altLang="en-US" dirty="0" smtClean="0">
                <a:solidFill>
                  <a:prstClr val="white"/>
                </a:solidFill>
              </a:rPr>
              <a:t> 사유 확인 후 </a:t>
            </a:r>
            <a:r>
              <a:rPr lang="ko-KR" altLang="en-US" dirty="0" err="1" smtClean="0">
                <a:solidFill>
                  <a:prstClr val="white"/>
                </a:solidFill>
              </a:rPr>
              <a:t>필터링</a:t>
            </a:r>
            <a:endParaRPr lang="en-US" altLang="ko-KR" dirty="0" smtClean="0">
              <a:solidFill>
                <a:prstClr val="white"/>
              </a:solidFill>
            </a:endParaRPr>
          </a:p>
          <a:p>
            <a:pPr lvl="1">
              <a:lnSpc>
                <a:spcPct val="80000"/>
              </a:lnSpc>
              <a:buClr>
                <a:prstClr val="white"/>
              </a:buClr>
              <a:buNone/>
            </a:pPr>
            <a:r>
              <a:rPr lang="en-US" altLang="ko-KR" dirty="0" smtClean="0">
                <a:solidFill>
                  <a:prstClr val="white"/>
                </a:solidFill>
              </a:rPr>
              <a:t>	- </a:t>
            </a:r>
            <a:r>
              <a:rPr lang="ko-KR" altLang="en-US" dirty="0" smtClean="0">
                <a:solidFill>
                  <a:prstClr val="white"/>
                </a:solidFill>
              </a:rPr>
              <a:t>주제에 맞지 않을 경우 게시판 이동 또는 삭제</a:t>
            </a:r>
            <a:endParaRPr lang="en-US" altLang="ko-KR" dirty="0" smtClean="0">
              <a:solidFill>
                <a:prstClr val="white"/>
              </a:solidFill>
            </a:endParaRPr>
          </a:p>
          <a:p>
            <a:pPr lvl="1">
              <a:lnSpc>
                <a:spcPct val="80000"/>
              </a:lnSpc>
              <a:buClr>
                <a:prstClr val="white"/>
              </a:buClr>
              <a:buNone/>
            </a:pPr>
            <a:endParaRPr lang="en-US" altLang="ko-KR" dirty="0" smtClean="0">
              <a:solidFill>
                <a:prstClr val="white"/>
              </a:solidFill>
            </a:endParaRPr>
          </a:p>
          <a:p>
            <a:pPr lvl="1">
              <a:lnSpc>
                <a:spcPct val="80000"/>
              </a:lnSpc>
              <a:buClr>
                <a:prstClr val="white"/>
              </a:buClr>
              <a:buNone/>
            </a:pPr>
            <a:r>
              <a:rPr lang="en-US" altLang="ko-KR" dirty="0" smtClean="0">
                <a:solidFill>
                  <a:prstClr val="white"/>
                </a:solidFill>
              </a:rPr>
              <a:t>- </a:t>
            </a:r>
            <a:r>
              <a:rPr lang="ko-KR" altLang="en-US" dirty="0" smtClean="0">
                <a:solidFill>
                  <a:prstClr val="white"/>
                </a:solidFill>
              </a:rPr>
              <a:t>전체적 추천</a:t>
            </a:r>
            <a:r>
              <a:rPr lang="en-US" altLang="ko-KR" dirty="0" smtClean="0">
                <a:solidFill>
                  <a:prstClr val="white"/>
                </a:solidFill>
              </a:rPr>
              <a:t>/</a:t>
            </a:r>
            <a:r>
              <a:rPr lang="ko-KR" altLang="en-US" dirty="0" smtClean="0">
                <a:solidFill>
                  <a:prstClr val="white"/>
                </a:solidFill>
              </a:rPr>
              <a:t>반대 수 통계를 통한 기준 설정 필요</a:t>
            </a:r>
            <a:endParaRPr lang="en-US" altLang="ko-KR" dirty="0" smtClean="0">
              <a:solidFill>
                <a:prstClr val="white"/>
              </a:solidFill>
            </a:endParaRPr>
          </a:p>
          <a:p>
            <a:pPr lvl="1">
              <a:lnSpc>
                <a:spcPct val="80000"/>
              </a:lnSpc>
              <a:buClr>
                <a:prstClr val="white"/>
              </a:buClr>
              <a:buNone/>
            </a:pPr>
            <a:endParaRPr lang="en-US" altLang="ko-KR" dirty="0" smtClean="0">
              <a:solidFill>
                <a:prstClr val="white"/>
              </a:solidFill>
            </a:endParaRPr>
          </a:p>
          <a:p>
            <a:pPr>
              <a:lnSpc>
                <a:spcPct val="80000"/>
              </a:lnSpc>
              <a:buClr>
                <a:prstClr val="white"/>
              </a:buClr>
              <a:buNone/>
            </a:pPr>
            <a:endParaRPr lang="en-US" altLang="ko-KR" dirty="0" smtClean="0">
              <a:solidFill>
                <a:prstClr val="white"/>
              </a:solidFill>
            </a:endParaRPr>
          </a:p>
          <a:p>
            <a:pPr lvl="2">
              <a:lnSpc>
                <a:spcPct val="80000"/>
              </a:lnSpc>
              <a:buClr>
                <a:prstClr val="white"/>
              </a:buClr>
              <a:buFontTx/>
              <a:buChar char="-"/>
            </a:pPr>
            <a:endParaRPr lang="en-US" altLang="ko-KR" dirty="0" smtClean="0">
              <a:solidFill>
                <a:prstClr val="white"/>
              </a:solidFill>
            </a:endParaRPr>
          </a:p>
          <a:p>
            <a:pPr lvl="1">
              <a:lnSpc>
                <a:spcPct val="80000"/>
              </a:lnSpc>
              <a:buClr>
                <a:prstClr val="white"/>
              </a:buClr>
              <a:buNone/>
            </a:pPr>
            <a:endParaRPr lang="en-US" altLang="ko-KR" dirty="0" smtClean="0">
              <a:solidFill>
                <a:prstClr val="white"/>
              </a:solidFill>
            </a:endParaRPr>
          </a:p>
          <a:p>
            <a:pPr lvl="1">
              <a:lnSpc>
                <a:spcPct val="80000"/>
              </a:lnSpc>
              <a:buClr>
                <a:prstClr val="white"/>
              </a:buClr>
              <a:buNone/>
            </a:pPr>
            <a:endParaRPr lang="en-US" altLang="ko-KR" dirty="0" smtClean="0">
              <a:solidFill>
                <a:prstClr val="white"/>
              </a:solidFill>
            </a:endParaRPr>
          </a:p>
          <a:p>
            <a:pPr lvl="1">
              <a:lnSpc>
                <a:spcPct val="80000"/>
              </a:lnSpc>
              <a:buClr>
                <a:prstClr val="white"/>
              </a:buClr>
              <a:buNone/>
            </a:pPr>
            <a:endParaRPr lang="en-US" altLang="ko-KR" dirty="0" smtClean="0">
              <a:solidFill>
                <a:prstClr val="white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주요 </a:t>
            </a:r>
            <a:r>
              <a:rPr lang="ko-KR" altLang="en-US" dirty="0" err="1" smtClean="0">
                <a:solidFill>
                  <a:schemeClr val="bg1"/>
                </a:solidFill>
              </a:rPr>
              <a:t>컨텐츠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26</a:t>
            </a:fld>
            <a:endParaRPr lang="ko-KR" altLang="en-US"/>
          </a:p>
        </p:txBody>
      </p:sp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467544" y="2048148"/>
            <a:ext cx="8229600" cy="4065315"/>
          </a:xfrm>
        </p:spPr>
        <p:txBody>
          <a:bodyPr/>
          <a:lstStyle/>
          <a:p>
            <a:pPr>
              <a:lnSpc>
                <a:spcPct val="120000"/>
              </a:lnSpc>
              <a:buClr>
                <a:prstClr val="white"/>
              </a:buClr>
              <a:buFont typeface="Webdings" pitchFamily="18" charset="2"/>
              <a:buChar char=""/>
            </a:pPr>
            <a:r>
              <a:rPr lang="en-US" altLang="ko-KR" dirty="0" smtClean="0">
                <a:solidFill>
                  <a:prstClr val="white"/>
                </a:solidFill>
              </a:rPr>
              <a:t> </a:t>
            </a:r>
            <a:r>
              <a:rPr lang="ko-KR" altLang="en-US" dirty="0" smtClean="0">
                <a:solidFill>
                  <a:prstClr val="white"/>
                </a:solidFill>
              </a:rPr>
              <a:t>추천</a:t>
            </a:r>
            <a:r>
              <a:rPr lang="en-US" altLang="ko-KR" dirty="0" smtClean="0">
                <a:solidFill>
                  <a:prstClr val="white"/>
                </a:solidFill>
              </a:rPr>
              <a:t>, </a:t>
            </a:r>
            <a:r>
              <a:rPr lang="ko-KR" altLang="en-US" dirty="0" smtClean="0">
                <a:solidFill>
                  <a:prstClr val="white"/>
                </a:solidFill>
              </a:rPr>
              <a:t>반대기능</a:t>
            </a:r>
            <a:r>
              <a:rPr lang="en-US" altLang="ko-KR" dirty="0" smtClean="0">
                <a:solidFill>
                  <a:prstClr val="white"/>
                </a:solidFill>
              </a:rPr>
              <a:t>(2)</a:t>
            </a:r>
          </a:p>
          <a:p>
            <a:pPr lvl="1">
              <a:lnSpc>
                <a:spcPct val="120000"/>
              </a:lnSpc>
              <a:buClr>
                <a:prstClr val="white"/>
              </a:buClr>
              <a:buNone/>
            </a:pPr>
            <a:r>
              <a:rPr lang="en-US" altLang="ko-KR" dirty="0" smtClean="0">
                <a:solidFill>
                  <a:prstClr val="white"/>
                </a:solidFill>
              </a:rPr>
              <a:t>- </a:t>
            </a:r>
            <a:r>
              <a:rPr lang="ko-KR" altLang="en-US" dirty="0" smtClean="0">
                <a:solidFill>
                  <a:prstClr val="white"/>
                </a:solidFill>
              </a:rPr>
              <a:t>유저들의 참여 유도</a:t>
            </a:r>
            <a:endParaRPr lang="en-US" altLang="ko-KR" dirty="0" smtClean="0">
              <a:solidFill>
                <a:prstClr val="white"/>
              </a:solidFill>
            </a:endParaRPr>
          </a:p>
          <a:p>
            <a:pPr lvl="1">
              <a:lnSpc>
                <a:spcPct val="120000"/>
              </a:lnSpc>
              <a:buClr>
                <a:prstClr val="white"/>
              </a:buClr>
              <a:buNone/>
            </a:pPr>
            <a:r>
              <a:rPr lang="en-US" altLang="ko-KR" dirty="0" smtClean="0">
                <a:solidFill>
                  <a:prstClr val="white"/>
                </a:solidFill>
              </a:rPr>
              <a:t>	- </a:t>
            </a:r>
            <a:r>
              <a:rPr lang="ko-KR" altLang="en-US" dirty="0" smtClean="0">
                <a:solidFill>
                  <a:prstClr val="white"/>
                </a:solidFill>
              </a:rPr>
              <a:t>정보습득으로 끝나지 않고 상호 추천</a:t>
            </a:r>
            <a:r>
              <a:rPr lang="en-US" altLang="ko-KR" dirty="0" smtClean="0">
                <a:solidFill>
                  <a:prstClr val="white"/>
                </a:solidFill>
              </a:rPr>
              <a:t>/</a:t>
            </a:r>
            <a:r>
              <a:rPr lang="ko-KR" altLang="en-US" dirty="0" smtClean="0">
                <a:solidFill>
                  <a:prstClr val="white"/>
                </a:solidFill>
              </a:rPr>
              <a:t>반대</a:t>
            </a:r>
            <a:endParaRPr lang="en-US" altLang="ko-KR" dirty="0" smtClean="0">
              <a:solidFill>
                <a:prstClr val="white"/>
              </a:solidFill>
            </a:endParaRPr>
          </a:p>
          <a:p>
            <a:pPr lvl="1">
              <a:lnSpc>
                <a:spcPct val="120000"/>
              </a:lnSpc>
              <a:buClr>
                <a:prstClr val="white"/>
              </a:buClr>
              <a:buNone/>
            </a:pPr>
            <a:endParaRPr lang="en-US" altLang="ko-KR" dirty="0" smtClean="0">
              <a:solidFill>
                <a:prstClr val="white"/>
              </a:solidFill>
            </a:endParaRPr>
          </a:p>
          <a:p>
            <a:pPr lvl="1">
              <a:lnSpc>
                <a:spcPct val="120000"/>
              </a:lnSpc>
              <a:buClr>
                <a:prstClr val="white"/>
              </a:buClr>
              <a:buNone/>
            </a:pPr>
            <a:r>
              <a:rPr lang="en-US" altLang="ko-KR" dirty="0" smtClean="0">
                <a:solidFill>
                  <a:prstClr val="white"/>
                </a:solidFill>
              </a:rPr>
              <a:t>- </a:t>
            </a:r>
            <a:r>
              <a:rPr lang="ko-KR" altLang="en-US" dirty="0" err="1" smtClean="0">
                <a:solidFill>
                  <a:prstClr val="white"/>
                </a:solidFill>
              </a:rPr>
              <a:t>댓글에도</a:t>
            </a:r>
            <a:r>
              <a:rPr lang="ko-KR" altLang="en-US" dirty="0" smtClean="0">
                <a:solidFill>
                  <a:prstClr val="white"/>
                </a:solidFill>
              </a:rPr>
              <a:t> 추천</a:t>
            </a:r>
            <a:r>
              <a:rPr lang="en-US" altLang="ko-KR" dirty="0" smtClean="0">
                <a:solidFill>
                  <a:prstClr val="white"/>
                </a:solidFill>
              </a:rPr>
              <a:t>/</a:t>
            </a:r>
            <a:r>
              <a:rPr lang="ko-KR" altLang="en-US" dirty="0" smtClean="0">
                <a:solidFill>
                  <a:prstClr val="white"/>
                </a:solidFill>
              </a:rPr>
              <a:t>반대기능 추가</a:t>
            </a:r>
            <a:endParaRPr lang="en-US" altLang="ko-KR" dirty="0" smtClean="0">
              <a:solidFill>
                <a:prstClr val="white"/>
              </a:solidFill>
            </a:endParaRPr>
          </a:p>
          <a:p>
            <a:pPr lvl="1">
              <a:lnSpc>
                <a:spcPct val="120000"/>
              </a:lnSpc>
              <a:buClr>
                <a:prstClr val="white"/>
              </a:buClr>
              <a:buNone/>
            </a:pPr>
            <a:r>
              <a:rPr lang="en-US" altLang="ko-KR" dirty="0" smtClean="0">
                <a:solidFill>
                  <a:prstClr val="white"/>
                </a:solidFill>
              </a:rPr>
              <a:t>	- </a:t>
            </a:r>
            <a:r>
              <a:rPr lang="ko-KR" altLang="en-US" dirty="0" smtClean="0">
                <a:solidFill>
                  <a:prstClr val="white"/>
                </a:solidFill>
              </a:rPr>
              <a:t>해당 </a:t>
            </a:r>
            <a:r>
              <a:rPr lang="ko-KR" altLang="en-US" dirty="0" err="1" smtClean="0">
                <a:solidFill>
                  <a:prstClr val="white"/>
                </a:solidFill>
              </a:rPr>
              <a:t>게시글의</a:t>
            </a:r>
            <a:r>
              <a:rPr lang="ko-KR" altLang="en-US" dirty="0" smtClean="0">
                <a:solidFill>
                  <a:prstClr val="white"/>
                </a:solidFill>
              </a:rPr>
              <a:t> 정보에 대한 커뮤니티의 연장</a:t>
            </a:r>
            <a:endParaRPr lang="en-US" altLang="ko-KR" dirty="0" smtClean="0">
              <a:solidFill>
                <a:prstClr val="white"/>
              </a:solidFill>
            </a:endParaRPr>
          </a:p>
          <a:p>
            <a:pPr lvl="1">
              <a:lnSpc>
                <a:spcPct val="120000"/>
              </a:lnSpc>
              <a:buClr>
                <a:prstClr val="white"/>
              </a:buClr>
              <a:buNone/>
            </a:pPr>
            <a:r>
              <a:rPr lang="en-US" altLang="ko-KR" dirty="0" smtClean="0">
                <a:solidFill>
                  <a:prstClr val="white"/>
                </a:solidFill>
              </a:rPr>
              <a:t>	- </a:t>
            </a:r>
            <a:r>
              <a:rPr lang="ko-KR" altLang="en-US" dirty="0" err="1" smtClean="0">
                <a:solidFill>
                  <a:prstClr val="white"/>
                </a:solidFill>
              </a:rPr>
              <a:t>베스트답글</a:t>
            </a:r>
            <a:r>
              <a:rPr lang="ko-KR" altLang="en-US" dirty="0" smtClean="0">
                <a:solidFill>
                  <a:prstClr val="white"/>
                </a:solidFill>
              </a:rPr>
              <a:t> 기능으로 </a:t>
            </a:r>
            <a:r>
              <a:rPr lang="ko-KR" altLang="en-US" dirty="0" err="1" smtClean="0">
                <a:solidFill>
                  <a:prstClr val="white"/>
                </a:solidFill>
              </a:rPr>
              <a:t>댓글</a:t>
            </a:r>
            <a:r>
              <a:rPr lang="ko-KR" altLang="en-US" dirty="0" smtClean="0">
                <a:solidFill>
                  <a:prstClr val="white"/>
                </a:solidFill>
              </a:rPr>
              <a:t> 작성 및 추천유도</a:t>
            </a:r>
            <a:endParaRPr lang="en-US" altLang="ko-KR" dirty="0" smtClean="0">
              <a:solidFill>
                <a:prstClr val="white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주요 </a:t>
            </a:r>
            <a:r>
              <a:rPr lang="ko-KR" altLang="en-US" dirty="0" err="1" smtClean="0">
                <a:solidFill>
                  <a:schemeClr val="bg1"/>
                </a:solidFill>
              </a:rPr>
              <a:t>컨텐츠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27</a:t>
            </a:fld>
            <a:endParaRPr lang="ko-KR" altLang="en-US"/>
          </a:p>
        </p:txBody>
      </p:sp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323528" y="1628800"/>
            <a:ext cx="3168352" cy="648072"/>
          </a:xfrm>
        </p:spPr>
        <p:txBody>
          <a:bodyPr/>
          <a:lstStyle/>
          <a:p>
            <a:pPr>
              <a:lnSpc>
                <a:spcPct val="120000"/>
              </a:lnSpc>
              <a:buClr>
                <a:prstClr val="white"/>
              </a:buClr>
              <a:buFont typeface="Webdings" pitchFamily="18" charset="2"/>
              <a:buChar char=""/>
            </a:pPr>
            <a:r>
              <a:rPr lang="en-US" altLang="ko-KR" dirty="0" smtClean="0">
                <a:solidFill>
                  <a:prstClr val="white"/>
                </a:solidFill>
              </a:rPr>
              <a:t> </a:t>
            </a:r>
            <a:r>
              <a:rPr lang="ko-KR" altLang="en-US" dirty="0" smtClean="0">
                <a:solidFill>
                  <a:prstClr val="white"/>
                </a:solidFill>
              </a:rPr>
              <a:t>개인</a:t>
            </a:r>
            <a:r>
              <a:rPr lang="en-US" altLang="ko-KR" dirty="0" smtClean="0">
                <a:solidFill>
                  <a:prstClr val="white"/>
                </a:solidFill>
              </a:rPr>
              <a:t>/</a:t>
            </a:r>
            <a:r>
              <a:rPr lang="ko-KR" altLang="en-US" dirty="0" smtClean="0">
                <a:solidFill>
                  <a:prstClr val="white"/>
                </a:solidFill>
              </a:rPr>
              <a:t>단체 채팅기능</a:t>
            </a:r>
            <a:endParaRPr lang="en-US" altLang="ko-KR" dirty="0" smtClean="0">
              <a:solidFill>
                <a:prstClr val="white"/>
              </a:solidFill>
            </a:endParaRPr>
          </a:p>
          <a:p>
            <a:pPr marL="342900" lvl="1" indent="-342900">
              <a:buClr>
                <a:prstClr val="white"/>
              </a:buClr>
              <a:buNone/>
            </a:pPr>
            <a:r>
              <a:rPr lang="en-US" altLang="ko-KR" dirty="0" smtClean="0">
                <a:solidFill>
                  <a:prstClr val="white"/>
                </a:solidFill>
              </a:rPr>
              <a:t>	</a:t>
            </a:r>
          </a:p>
          <a:p>
            <a:pPr marL="342900" lvl="1" indent="-342900">
              <a:buClr>
                <a:prstClr val="white"/>
              </a:buClr>
              <a:buNone/>
            </a:pPr>
            <a:r>
              <a:rPr lang="en-US" altLang="ko-KR" dirty="0" smtClean="0">
                <a:solidFill>
                  <a:prstClr val="white"/>
                </a:solidFill>
              </a:rPr>
              <a:t>	</a:t>
            </a:r>
          </a:p>
        </p:txBody>
      </p:sp>
      <p:pic>
        <p:nvPicPr>
          <p:cNvPr id="16386" name="Picture 2" descr="http://postfiles2.naver.net/20120309_289/yyy9969_1331299845334FNlCc_PNG/%B4%D4%BE%C6.png?type=w3"/>
          <p:cNvPicPr>
            <a:picLocks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2420888"/>
            <a:ext cx="3456000" cy="4068000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3995936" y="2492896"/>
            <a:ext cx="4940776" cy="3393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lvl="1" indent="-342900">
              <a:lnSpc>
                <a:spcPct val="120000"/>
              </a:lnSpc>
              <a:buClr>
                <a:prstClr val="white"/>
              </a:buClr>
            </a:pPr>
            <a:r>
              <a:rPr lang="ko-KR" altLang="en-US" sz="2000" dirty="0" smtClean="0">
                <a:solidFill>
                  <a:prstClr val="white"/>
                </a:solidFill>
              </a:rPr>
              <a:t>← 커뮤니티 </a:t>
            </a:r>
            <a:r>
              <a:rPr lang="en-US" altLang="ko-KR" sz="2000" dirty="0" smtClean="0">
                <a:solidFill>
                  <a:prstClr val="white"/>
                </a:solidFill>
              </a:rPr>
              <a:t>‘</a:t>
            </a:r>
            <a:r>
              <a:rPr lang="ko-KR" altLang="en-US" sz="2000" dirty="0" err="1" smtClean="0">
                <a:solidFill>
                  <a:prstClr val="white"/>
                </a:solidFill>
              </a:rPr>
              <a:t>웃긴대학</a:t>
            </a:r>
            <a:r>
              <a:rPr lang="en-US" altLang="ko-KR" sz="2000" dirty="0" smtClean="0">
                <a:solidFill>
                  <a:prstClr val="white"/>
                </a:solidFill>
              </a:rPr>
              <a:t>’</a:t>
            </a:r>
            <a:r>
              <a:rPr lang="ko-KR" altLang="en-US" sz="2000" dirty="0" smtClean="0">
                <a:solidFill>
                  <a:prstClr val="white"/>
                </a:solidFill>
              </a:rPr>
              <a:t>의 쪽지대화기능</a:t>
            </a:r>
            <a:endParaRPr lang="en-US" altLang="ko-KR" sz="2000" dirty="0" smtClean="0">
              <a:solidFill>
                <a:prstClr val="white"/>
              </a:solidFill>
            </a:endParaRPr>
          </a:p>
          <a:p>
            <a:pPr marL="342900" lvl="1" indent="-342900">
              <a:lnSpc>
                <a:spcPct val="120000"/>
              </a:lnSpc>
              <a:buClr>
                <a:prstClr val="white"/>
              </a:buClr>
            </a:pPr>
            <a:endParaRPr lang="en-US" altLang="ko-KR" sz="2000" dirty="0" smtClean="0">
              <a:solidFill>
                <a:prstClr val="white"/>
              </a:solidFill>
            </a:endParaRPr>
          </a:p>
          <a:p>
            <a:pPr marL="342900" lvl="1" indent="-342900">
              <a:lnSpc>
                <a:spcPct val="120000"/>
              </a:lnSpc>
              <a:buClr>
                <a:prstClr val="white"/>
              </a:buClr>
            </a:pPr>
            <a:r>
              <a:rPr lang="en-US" altLang="ko-KR" sz="2000" dirty="0" smtClean="0">
                <a:solidFill>
                  <a:prstClr val="white"/>
                </a:solidFill>
              </a:rPr>
              <a:t>- </a:t>
            </a:r>
            <a:r>
              <a:rPr lang="ko-KR" altLang="en-US" sz="2000" dirty="0" smtClean="0">
                <a:solidFill>
                  <a:prstClr val="white"/>
                </a:solidFill>
              </a:rPr>
              <a:t>게시판에서의 소통은 글과 </a:t>
            </a:r>
            <a:r>
              <a:rPr lang="ko-KR" altLang="en-US" sz="2000" dirty="0" err="1" smtClean="0">
                <a:solidFill>
                  <a:prstClr val="white"/>
                </a:solidFill>
              </a:rPr>
              <a:t>댓글로</a:t>
            </a:r>
            <a:r>
              <a:rPr lang="ko-KR" altLang="en-US" sz="2000" dirty="0" smtClean="0">
                <a:solidFill>
                  <a:prstClr val="white"/>
                </a:solidFill>
              </a:rPr>
              <a:t> 한정</a:t>
            </a:r>
            <a:r>
              <a:rPr lang="en-US" altLang="ko-KR" sz="2000" dirty="0" smtClean="0">
                <a:solidFill>
                  <a:prstClr val="white"/>
                </a:solidFill>
              </a:rPr>
              <a:t>	</a:t>
            </a:r>
          </a:p>
          <a:p>
            <a:pPr marL="342900" lvl="1" indent="-342900">
              <a:lnSpc>
                <a:spcPct val="120000"/>
              </a:lnSpc>
              <a:buClr>
                <a:prstClr val="white"/>
              </a:buClr>
            </a:pPr>
            <a:r>
              <a:rPr lang="en-US" altLang="ko-KR" sz="2000" dirty="0" smtClean="0">
                <a:solidFill>
                  <a:prstClr val="white"/>
                </a:solidFill>
              </a:rPr>
              <a:t>	- </a:t>
            </a:r>
            <a:r>
              <a:rPr lang="ko-KR" altLang="en-US" sz="2000" dirty="0" smtClean="0">
                <a:solidFill>
                  <a:prstClr val="white"/>
                </a:solidFill>
              </a:rPr>
              <a:t>대화 내용이 모두에게 보여지게 됨</a:t>
            </a:r>
            <a:endParaRPr lang="en-US" altLang="ko-KR" sz="2000" dirty="0" smtClean="0">
              <a:solidFill>
                <a:prstClr val="white"/>
              </a:solidFill>
            </a:endParaRPr>
          </a:p>
          <a:p>
            <a:pPr marL="342900" lvl="1" indent="-342900">
              <a:lnSpc>
                <a:spcPct val="120000"/>
              </a:lnSpc>
              <a:buClr>
                <a:prstClr val="white"/>
              </a:buClr>
            </a:pPr>
            <a:endParaRPr lang="en-US" altLang="ko-KR" sz="2000" dirty="0" smtClean="0">
              <a:solidFill>
                <a:prstClr val="white"/>
              </a:solidFill>
            </a:endParaRPr>
          </a:p>
          <a:p>
            <a:pPr marL="342900" lvl="1" indent="-342900">
              <a:lnSpc>
                <a:spcPct val="120000"/>
              </a:lnSpc>
              <a:buClr>
                <a:prstClr val="white"/>
              </a:buClr>
            </a:pPr>
            <a:r>
              <a:rPr lang="en-US" altLang="ko-KR" sz="2000" dirty="0" smtClean="0">
                <a:solidFill>
                  <a:prstClr val="white"/>
                </a:solidFill>
              </a:rPr>
              <a:t>- </a:t>
            </a:r>
            <a:r>
              <a:rPr lang="ko-KR" altLang="en-US" sz="2000" dirty="0" smtClean="0">
                <a:solidFill>
                  <a:prstClr val="white"/>
                </a:solidFill>
              </a:rPr>
              <a:t>게시판에 한정되지 않은 대인소통을 위한 </a:t>
            </a:r>
            <a:r>
              <a:rPr lang="ko-KR" altLang="en-US" sz="2000" dirty="0" err="1" smtClean="0">
                <a:solidFill>
                  <a:prstClr val="white"/>
                </a:solidFill>
              </a:rPr>
              <a:t>컨텐츠</a:t>
            </a:r>
            <a:endParaRPr lang="en-US" altLang="ko-KR" sz="2000" dirty="0" smtClean="0">
              <a:solidFill>
                <a:prstClr val="white"/>
              </a:solidFill>
            </a:endParaRPr>
          </a:p>
          <a:p>
            <a:pPr marL="342900" lvl="1" indent="-342900">
              <a:lnSpc>
                <a:spcPct val="120000"/>
              </a:lnSpc>
              <a:buClr>
                <a:prstClr val="white"/>
              </a:buClr>
              <a:buFontTx/>
              <a:buChar char="-"/>
            </a:pPr>
            <a:endParaRPr lang="en-US" altLang="ko-KR" sz="2000" dirty="0" smtClean="0">
              <a:solidFill>
                <a:prstClr val="white"/>
              </a:solidFill>
            </a:endParaRPr>
          </a:p>
          <a:p>
            <a:pPr marL="342900" lvl="1" indent="-342900">
              <a:lnSpc>
                <a:spcPct val="120000"/>
              </a:lnSpc>
              <a:buClr>
                <a:prstClr val="white"/>
              </a:buClr>
            </a:pPr>
            <a:r>
              <a:rPr lang="en-US" altLang="ko-KR" sz="2000" dirty="0" smtClean="0">
                <a:solidFill>
                  <a:prstClr val="white"/>
                </a:solidFill>
              </a:rPr>
              <a:t>- </a:t>
            </a:r>
            <a:r>
              <a:rPr lang="ko-KR" altLang="en-US" sz="2000" dirty="0" smtClean="0">
                <a:solidFill>
                  <a:prstClr val="white"/>
                </a:solidFill>
              </a:rPr>
              <a:t>웹 상에서의 메시지를 이용한 개인</a:t>
            </a:r>
            <a:r>
              <a:rPr lang="en-US" altLang="ko-KR" sz="2000" dirty="0" smtClean="0">
                <a:solidFill>
                  <a:prstClr val="white"/>
                </a:solidFill>
              </a:rPr>
              <a:t>/</a:t>
            </a:r>
            <a:r>
              <a:rPr lang="ko-KR" altLang="en-US" sz="2000" dirty="0" smtClean="0">
                <a:solidFill>
                  <a:prstClr val="white"/>
                </a:solidFill>
              </a:rPr>
              <a:t>단체 채팅기능</a:t>
            </a:r>
            <a:endParaRPr lang="en-US" altLang="ko-KR" sz="2000" dirty="0" smtClean="0">
              <a:solidFill>
                <a:prstClr val="white"/>
              </a:solidFill>
            </a:endParaRPr>
          </a:p>
          <a:p>
            <a:pPr marL="342900" lvl="1" indent="-342900">
              <a:lnSpc>
                <a:spcPct val="120000"/>
              </a:lnSpc>
              <a:buClr>
                <a:prstClr val="white"/>
              </a:buClr>
            </a:pPr>
            <a:r>
              <a:rPr lang="en-US" altLang="ko-KR" sz="2000" dirty="0" smtClean="0">
                <a:solidFill>
                  <a:prstClr val="white"/>
                </a:solidFill>
              </a:rPr>
              <a:t>	- </a:t>
            </a:r>
            <a:r>
              <a:rPr lang="ko-KR" altLang="en-US" sz="2000" dirty="0" smtClean="0">
                <a:solidFill>
                  <a:prstClr val="white"/>
                </a:solidFill>
              </a:rPr>
              <a:t>친목을 위한 대화기능 제공</a:t>
            </a:r>
            <a:endParaRPr lang="en-US" altLang="ko-KR" sz="2000" dirty="0" smtClean="0">
              <a:solidFill>
                <a:prstClr val="white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주요 </a:t>
            </a:r>
            <a:r>
              <a:rPr lang="ko-KR" altLang="en-US" dirty="0" err="1" smtClean="0">
                <a:solidFill>
                  <a:schemeClr val="bg1"/>
                </a:solidFill>
              </a:rPr>
              <a:t>컨텐츠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28</a:t>
            </a:fld>
            <a:endParaRPr lang="ko-KR" altLang="en-US"/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467544" y="2171997"/>
            <a:ext cx="4176464" cy="464915"/>
          </a:xfrm>
        </p:spPr>
        <p:txBody>
          <a:bodyPr/>
          <a:lstStyle/>
          <a:p>
            <a:pPr>
              <a:lnSpc>
                <a:spcPct val="80000"/>
              </a:lnSpc>
              <a:buClr>
                <a:prstClr val="white"/>
              </a:buClr>
              <a:buFont typeface="Webdings" pitchFamily="18" charset="2"/>
              <a:buChar char=""/>
            </a:pPr>
            <a:r>
              <a:rPr lang="en-US" altLang="ko-KR" dirty="0" smtClean="0">
                <a:solidFill>
                  <a:prstClr val="white"/>
                </a:solidFill>
              </a:rPr>
              <a:t> </a:t>
            </a:r>
            <a:r>
              <a:rPr lang="ko-KR" altLang="en-US" dirty="0" smtClean="0">
                <a:solidFill>
                  <a:prstClr val="white"/>
                </a:solidFill>
              </a:rPr>
              <a:t>읽었던 글 </a:t>
            </a:r>
            <a:r>
              <a:rPr lang="ko-KR" altLang="en-US" dirty="0" err="1" smtClean="0">
                <a:solidFill>
                  <a:prstClr val="white"/>
                </a:solidFill>
              </a:rPr>
              <a:t>재탐색</a:t>
            </a:r>
            <a:r>
              <a:rPr lang="ko-KR" altLang="en-US" dirty="0" smtClean="0">
                <a:solidFill>
                  <a:prstClr val="white"/>
                </a:solidFill>
              </a:rPr>
              <a:t> 레이아웃</a:t>
            </a:r>
            <a:endParaRPr lang="en-US" altLang="ko-KR" dirty="0" smtClean="0">
              <a:solidFill>
                <a:prstClr val="white"/>
              </a:solidFill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2780927"/>
            <a:ext cx="1728192" cy="34659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2483768" y="2820992"/>
            <a:ext cx="6085320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prstClr val="white"/>
              </a:buClr>
            </a:pPr>
            <a:r>
              <a:rPr lang="ko-KR" altLang="en-US" sz="2400" dirty="0" smtClean="0">
                <a:solidFill>
                  <a:prstClr val="white"/>
                </a:solidFill>
              </a:rPr>
              <a:t>← </a:t>
            </a:r>
            <a:r>
              <a:rPr lang="ko-KR" altLang="en-US" sz="2400" dirty="0" err="1" smtClean="0">
                <a:solidFill>
                  <a:prstClr val="white"/>
                </a:solidFill>
              </a:rPr>
              <a:t>알바천국의</a:t>
            </a:r>
            <a:r>
              <a:rPr lang="ko-KR" altLang="en-US" sz="2400" dirty="0" smtClean="0">
                <a:solidFill>
                  <a:prstClr val="white"/>
                </a:solidFill>
              </a:rPr>
              <a:t> 오늘 본 공고</a:t>
            </a:r>
            <a:endParaRPr lang="en-US" altLang="ko-KR" sz="2400" dirty="0" smtClean="0">
              <a:solidFill>
                <a:prstClr val="white"/>
              </a:solidFill>
            </a:endParaRPr>
          </a:p>
          <a:p>
            <a:pPr>
              <a:buClr>
                <a:prstClr val="white"/>
              </a:buClr>
            </a:pPr>
            <a:endParaRPr lang="en-US" altLang="ko-KR" sz="2400" dirty="0" smtClean="0">
              <a:solidFill>
                <a:prstClr val="white"/>
              </a:solidFill>
            </a:endParaRPr>
          </a:p>
          <a:p>
            <a:pPr>
              <a:buClr>
                <a:prstClr val="white"/>
              </a:buClr>
              <a:buFontTx/>
              <a:buChar char="-"/>
            </a:pPr>
            <a:r>
              <a:rPr lang="ko-KR" altLang="en-US" sz="2400" dirty="0" smtClean="0">
                <a:solidFill>
                  <a:prstClr val="white"/>
                </a:solidFill>
              </a:rPr>
              <a:t> 읽었던 글 </a:t>
            </a:r>
            <a:r>
              <a:rPr lang="ko-KR" altLang="en-US" sz="2400" dirty="0" err="1" smtClean="0">
                <a:solidFill>
                  <a:prstClr val="white"/>
                </a:solidFill>
              </a:rPr>
              <a:t>재탐색의</a:t>
            </a:r>
            <a:r>
              <a:rPr lang="ko-KR" altLang="en-US" sz="2400" dirty="0" smtClean="0">
                <a:solidFill>
                  <a:prstClr val="white"/>
                </a:solidFill>
              </a:rPr>
              <a:t> 용이</a:t>
            </a:r>
            <a:endParaRPr lang="en-US" altLang="ko-KR" sz="2400" dirty="0" smtClean="0">
              <a:solidFill>
                <a:prstClr val="white"/>
              </a:solidFill>
            </a:endParaRPr>
          </a:p>
          <a:p>
            <a:pPr lvl="1">
              <a:buClr>
                <a:prstClr val="white"/>
              </a:buClr>
              <a:buFontTx/>
              <a:buChar char="-"/>
            </a:pPr>
            <a:r>
              <a:rPr lang="ko-KR" altLang="en-US" sz="2400" dirty="0" smtClean="0">
                <a:solidFill>
                  <a:prstClr val="white"/>
                </a:solidFill>
              </a:rPr>
              <a:t> </a:t>
            </a:r>
            <a:r>
              <a:rPr lang="ko-KR" altLang="en-US" sz="2400" dirty="0" err="1" smtClean="0">
                <a:solidFill>
                  <a:prstClr val="white"/>
                </a:solidFill>
              </a:rPr>
              <a:t>게시글의</a:t>
            </a:r>
            <a:r>
              <a:rPr lang="ko-KR" altLang="en-US" sz="2400" dirty="0" smtClean="0">
                <a:solidFill>
                  <a:prstClr val="white"/>
                </a:solidFill>
              </a:rPr>
              <a:t> 비교 및 분석 용이</a:t>
            </a:r>
            <a:endParaRPr lang="en-US" altLang="ko-KR" sz="2400" dirty="0" smtClean="0">
              <a:solidFill>
                <a:prstClr val="white"/>
              </a:solidFill>
            </a:endParaRPr>
          </a:p>
          <a:p>
            <a:pPr lvl="1">
              <a:buClr>
                <a:prstClr val="white"/>
              </a:buClr>
              <a:buFontTx/>
              <a:buChar char="-"/>
            </a:pPr>
            <a:r>
              <a:rPr lang="en-US" altLang="ko-KR" sz="2400" dirty="0" smtClean="0">
                <a:solidFill>
                  <a:prstClr val="white"/>
                </a:solidFill>
              </a:rPr>
              <a:t> </a:t>
            </a:r>
            <a:r>
              <a:rPr lang="ko-KR" altLang="en-US" sz="2400" dirty="0" smtClean="0">
                <a:solidFill>
                  <a:prstClr val="white"/>
                </a:solidFill>
              </a:rPr>
              <a:t>기존 사이트들과 달리 제목을 기억할 필요 없음</a:t>
            </a:r>
            <a:endParaRPr lang="en-US" altLang="ko-KR" sz="2400" dirty="0" smtClean="0">
              <a:solidFill>
                <a:prstClr val="white"/>
              </a:solidFill>
            </a:endParaRPr>
          </a:p>
          <a:p>
            <a:pPr lvl="1">
              <a:buClr>
                <a:prstClr val="white"/>
              </a:buClr>
              <a:buFontTx/>
              <a:buChar char="-"/>
            </a:pPr>
            <a:r>
              <a:rPr lang="ko-KR" altLang="en-US" sz="2400" dirty="0" smtClean="0">
                <a:solidFill>
                  <a:prstClr val="white"/>
                </a:solidFill>
              </a:rPr>
              <a:t> 게시판의 이동 및 페이지 이동이 필요 없음</a:t>
            </a:r>
            <a:endParaRPr lang="en-US" altLang="ko-KR" sz="2400" dirty="0" smtClean="0">
              <a:solidFill>
                <a:prstClr val="white"/>
              </a:solidFill>
            </a:endParaRPr>
          </a:p>
          <a:p>
            <a:pPr lvl="1">
              <a:buClr>
                <a:prstClr val="white"/>
              </a:buClr>
              <a:buFontTx/>
              <a:buChar char="-"/>
            </a:pPr>
            <a:endParaRPr lang="en-US" altLang="ko-KR" sz="2400" dirty="0" smtClean="0">
              <a:solidFill>
                <a:prstClr val="white"/>
              </a:solidFill>
            </a:endParaRPr>
          </a:p>
          <a:p>
            <a:pPr>
              <a:buClr>
                <a:prstClr val="white"/>
              </a:buClr>
              <a:buFontTx/>
              <a:buChar char="-"/>
            </a:pPr>
            <a:r>
              <a:rPr lang="ko-KR" altLang="en-US" sz="2400" dirty="0" smtClean="0">
                <a:solidFill>
                  <a:prstClr val="white"/>
                </a:solidFill>
              </a:rPr>
              <a:t> 상대적 위치좌표 사용</a:t>
            </a:r>
            <a:endParaRPr lang="en-US" altLang="ko-KR" sz="2400" dirty="0" smtClean="0">
              <a:solidFill>
                <a:prstClr val="white"/>
              </a:solidFill>
            </a:endParaRPr>
          </a:p>
          <a:p>
            <a:pPr lvl="1">
              <a:buClr>
                <a:prstClr val="white"/>
              </a:buClr>
            </a:pPr>
            <a:r>
              <a:rPr lang="en-US" altLang="ko-KR" sz="2400" dirty="0" smtClean="0">
                <a:solidFill>
                  <a:prstClr val="white"/>
                </a:solidFill>
              </a:rPr>
              <a:t>- </a:t>
            </a:r>
            <a:r>
              <a:rPr lang="ko-KR" altLang="en-US" sz="2400" dirty="0" smtClean="0">
                <a:solidFill>
                  <a:prstClr val="white"/>
                </a:solidFill>
              </a:rPr>
              <a:t>화면 이동에 상관없이 따라다니며 화면에 노출</a:t>
            </a:r>
            <a:endParaRPr lang="en-US" altLang="ko-KR" sz="2400" dirty="0" smtClean="0">
              <a:solidFill>
                <a:prstClr val="white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주요 </a:t>
            </a:r>
            <a:r>
              <a:rPr lang="ko-KR" altLang="en-US" dirty="0" err="1" smtClean="0">
                <a:solidFill>
                  <a:schemeClr val="bg1"/>
                </a:solidFill>
              </a:rPr>
              <a:t>컨텐츠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29</a:t>
            </a:fld>
            <a:endParaRPr lang="ko-KR" altLang="en-US"/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467544" y="2171997"/>
            <a:ext cx="8229600" cy="4065315"/>
          </a:xfrm>
        </p:spPr>
        <p:txBody>
          <a:bodyPr/>
          <a:lstStyle/>
          <a:p>
            <a:pPr lvl="0">
              <a:buClr>
                <a:prstClr val="white"/>
              </a:buClr>
              <a:buFont typeface="Webdings" pitchFamily="18" charset="2"/>
              <a:buChar char=""/>
            </a:pPr>
            <a:r>
              <a:rPr lang="en-US" altLang="ko-KR" dirty="0" smtClean="0">
                <a:solidFill>
                  <a:prstClr val="white"/>
                </a:solidFill>
              </a:rPr>
              <a:t> </a:t>
            </a:r>
            <a:r>
              <a:rPr lang="ko-KR" altLang="en-US" dirty="0" smtClean="0">
                <a:solidFill>
                  <a:prstClr val="white"/>
                </a:solidFill>
              </a:rPr>
              <a:t>유저들의</a:t>
            </a:r>
            <a:r>
              <a:rPr lang="en-US" altLang="ko-KR" dirty="0" smtClean="0">
                <a:solidFill>
                  <a:prstClr val="white"/>
                </a:solidFill>
              </a:rPr>
              <a:t> </a:t>
            </a:r>
            <a:r>
              <a:rPr lang="ko-KR" altLang="en-US" dirty="0" smtClean="0">
                <a:solidFill>
                  <a:prstClr val="white"/>
                </a:solidFill>
              </a:rPr>
              <a:t>전문분야 공유</a:t>
            </a:r>
            <a:endParaRPr lang="en-US" altLang="ko-KR" dirty="0" smtClean="0">
              <a:solidFill>
                <a:prstClr val="white"/>
              </a:solidFill>
            </a:endParaRPr>
          </a:p>
          <a:p>
            <a:pPr lvl="1">
              <a:buClr>
                <a:prstClr val="white"/>
              </a:buClr>
              <a:buFontTx/>
              <a:buChar char="-"/>
            </a:pPr>
            <a:r>
              <a:rPr lang="ko-KR" altLang="en-US" dirty="0" smtClean="0">
                <a:solidFill>
                  <a:prstClr val="white"/>
                </a:solidFill>
              </a:rPr>
              <a:t>혼자 사는 사람들은 대부분 대학생과 직장인</a:t>
            </a:r>
            <a:endParaRPr lang="en-US" altLang="ko-KR" dirty="0" smtClean="0">
              <a:solidFill>
                <a:prstClr val="white"/>
              </a:solidFill>
            </a:endParaRPr>
          </a:p>
          <a:p>
            <a:pPr lvl="2">
              <a:buClr>
                <a:prstClr val="white"/>
              </a:buClr>
              <a:buFontTx/>
              <a:buChar char="-"/>
            </a:pPr>
            <a:r>
              <a:rPr lang="ko-KR" altLang="en-US" sz="2400" dirty="0" smtClean="0">
                <a:solidFill>
                  <a:prstClr val="white"/>
                </a:solidFill>
              </a:rPr>
              <a:t>각자 전문 분야가 있음</a:t>
            </a:r>
            <a:endParaRPr lang="en-US" altLang="ko-KR" sz="2400" dirty="0" smtClean="0">
              <a:solidFill>
                <a:prstClr val="white"/>
              </a:solidFill>
            </a:endParaRPr>
          </a:p>
          <a:p>
            <a:pPr lvl="1">
              <a:buClr>
                <a:prstClr val="white"/>
              </a:buClr>
              <a:buNone/>
            </a:pPr>
            <a:endParaRPr lang="en-US" altLang="ko-KR" dirty="0" smtClean="0">
              <a:solidFill>
                <a:prstClr val="white"/>
              </a:solidFill>
            </a:endParaRPr>
          </a:p>
          <a:p>
            <a:pPr lvl="1">
              <a:buClr>
                <a:prstClr val="white"/>
              </a:buClr>
              <a:buFontTx/>
              <a:buChar char="-"/>
            </a:pPr>
            <a:r>
              <a:rPr lang="ko-KR" altLang="en-US" dirty="0" smtClean="0">
                <a:solidFill>
                  <a:prstClr val="white"/>
                </a:solidFill>
              </a:rPr>
              <a:t>해당 전문가들에 의한 정보의 신뢰성 부여</a:t>
            </a:r>
            <a:endParaRPr lang="en-US" altLang="ko-KR" dirty="0" smtClean="0">
              <a:solidFill>
                <a:prstClr val="white"/>
              </a:solidFill>
            </a:endParaRPr>
          </a:p>
          <a:p>
            <a:pPr lvl="2">
              <a:buClr>
                <a:prstClr val="white"/>
              </a:buClr>
              <a:buFontTx/>
              <a:buChar char="-"/>
            </a:pPr>
            <a:r>
              <a:rPr lang="ko-KR" altLang="en-US" sz="2400" dirty="0" smtClean="0">
                <a:solidFill>
                  <a:prstClr val="white"/>
                </a:solidFill>
              </a:rPr>
              <a:t>해당분야 전문가임을 인증 시 전문가 아이콘 부여</a:t>
            </a:r>
            <a:endParaRPr lang="en-US" altLang="ko-KR" sz="2400" dirty="0" smtClean="0">
              <a:solidFill>
                <a:prstClr val="white"/>
              </a:solidFill>
            </a:endParaRPr>
          </a:p>
          <a:p>
            <a:pPr lvl="2">
              <a:buClr>
                <a:prstClr val="white"/>
              </a:buClr>
              <a:buNone/>
            </a:pPr>
            <a:endParaRPr lang="en-US" altLang="ko-KR" sz="2400" dirty="0" smtClean="0">
              <a:solidFill>
                <a:prstClr val="white"/>
              </a:solidFill>
            </a:endParaRPr>
          </a:p>
          <a:p>
            <a:pPr lvl="1">
              <a:buClr>
                <a:prstClr val="white"/>
              </a:buClr>
              <a:buFontTx/>
              <a:buChar char="-"/>
            </a:pPr>
            <a:r>
              <a:rPr lang="ko-KR" altLang="en-US" dirty="0" smtClean="0">
                <a:solidFill>
                  <a:prstClr val="white"/>
                </a:solidFill>
              </a:rPr>
              <a:t>정보의 교류를 통한 정보의 다양화</a:t>
            </a:r>
            <a:endParaRPr lang="en-US" altLang="ko-KR" dirty="0" smtClean="0">
              <a:solidFill>
                <a:prstClr val="white"/>
              </a:solidFill>
            </a:endParaRPr>
          </a:p>
          <a:p>
            <a:pPr lvl="2">
              <a:buClr>
                <a:prstClr val="white"/>
              </a:buClr>
              <a:buFontTx/>
              <a:buChar char="-"/>
            </a:pPr>
            <a:r>
              <a:rPr lang="ko-KR" altLang="en-US" sz="2400" dirty="0" smtClean="0">
                <a:solidFill>
                  <a:prstClr val="white"/>
                </a:solidFill>
              </a:rPr>
              <a:t>다른 분야는 해당분야 전문가를 통한 정보 습득</a:t>
            </a:r>
            <a:endParaRPr lang="en-US" altLang="ko-KR" sz="2400" dirty="0" smtClean="0">
              <a:solidFill>
                <a:prstClr val="white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배경</a:t>
            </a:r>
            <a:r>
              <a:rPr lang="en-US" altLang="ko-KR" dirty="0" smtClean="0">
                <a:solidFill>
                  <a:schemeClr val="bg1"/>
                </a:solidFill>
              </a:rPr>
              <a:t> </a:t>
            </a:r>
            <a:r>
              <a:rPr lang="ko-KR" altLang="en-US" dirty="0" smtClean="0">
                <a:solidFill>
                  <a:schemeClr val="bg1"/>
                </a:solidFill>
              </a:rPr>
              <a:t>및 필요성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3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539750" y="1628775"/>
            <a:ext cx="5903913" cy="1800225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Clr>
                <a:schemeClr val="bg1"/>
              </a:buClr>
            </a:pPr>
            <a:r>
              <a:rPr lang="ko-KR" altLang="en-US" sz="2000" dirty="0" smtClean="0">
                <a:solidFill>
                  <a:schemeClr val="bg1"/>
                </a:solidFill>
              </a:rPr>
              <a:t>핵가족의 증가에 이어 혼자 사는 사람들의 증가</a:t>
            </a:r>
            <a:endParaRPr lang="en-US" altLang="ko-KR" sz="2000" dirty="0" smtClean="0">
              <a:solidFill>
                <a:schemeClr val="bg1"/>
              </a:solidFill>
            </a:endParaRPr>
          </a:p>
          <a:p>
            <a:pPr algn="ctr">
              <a:buClr>
                <a:schemeClr val="bg1"/>
              </a:buClr>
            </a:pPr>
            <a:endParaRPr lang="en-US" altLang="ko-KR" sz="2000" dirty="0" smtClean="0">
              <a:solidFill>
                <a:schemeClr val="bg1"/>
              </a:solidFill>
            </a:endParaRPr>
          </a:p>
          <a:p>
            <a:pPr algn="ctr">
              <a:buClr>
                <a:schemeClr val="bg1"/>
              </a:buClr>
            </a:pPr>
            <a:r>
              <a:rPr lang="ko-KR" altLang="en-US" sz="2000" dirty="0" smtClean="0">
                <a:solidFill>
                  <a:schemeClr val="bg1"/>
                </a:solidFill>
              </a:rPr>
              <a:t>혼자 사는 사람들의 대부분은 젊은 층</a:t>
            </a:r>
            <a:endParaRPr lang="en-US" altLang="ko-KR" sz="2000" dirty="0" smtClean="0">
              <a:solidFill>
                <a:schemeClr val="bg1"/>
              </a:solidFill>
            </a:endParaRPr>
          </a:p>
          <a:p>
            <a:pPr algn="ctr">
              <a:buClr>
                <a:schemeClr val="bg1"/>
              </a:buClr>
            </a:pPr>
            <a:endParaRPr lang="en-US" altLang="ko-KR" sz="2000" dirty="0" smtClean="0">
              <a:solidFill>
                <a:schemeClr val="bg1"/>
              </a:solidFill>
            </a:endParaRPr>
          </a:p>
          <a:p>
            <a:pPr algn="ctr">
              <a:buClr>
                <a:schemeClr val="bg1"/>
              </a:buClr>
            </a:pPr>
            <a:r>
              <a:rPr lang="ko-KR" altLang="en-US" sz="2000" dirty="0" smtClean="0">
                <a:solidFill>
                  <a:schemeClr val="bg1"/>
                </a:solidFill>
              </a:rPr>
              <a:t>최근 방송프로그램으로 인해 혼자 사는 가구의 증가 가능성</a:t>
            </a:r>
            <a:endParaRPr lang="en-US" altLang="ko-KR" sz="2000" dirty="0" smtClean="0">
              <a:solidFill>
                <a:schemeClr val="bg1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2771775" y="4652963"/>
            <a:ext cx="5903913" cy="1800225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Clr>
                <a:schemeClr val="bg1"/>
              </a:buClr>
            </a:pPr>
            <a:r>
              <a:rPr lang="ko-KR" altLang="en-US" sz="1900" dirty="0" smtClean="0">
                <a:solidFill>
                  <a:schemeClr val="bg1"/>
                </a:solidFill>
              </a:rPr>
              <a:t>혼자 살 때의 막연함을 해소하기 위해 정보 공유의 필요성 대두</a:t>
            </a:r>
            <a:endParaRPr lang="en-US" altLang="ko-KR" sz="1900" dirty="0" smtClean="0">
              <a:solidFill>
                <a:schemeClr val="bg1"/>
              </a:solidFill>
            </a:endParaRPr>
          </a:p>
          <a:p>
            <a:pPr algn="ctr">
              <a:buClr>
                <a:schemeClr val="bg1"/>
              </a:buClr>
            </a:pPr>
            <a:endParaRPr lang="en-US" altLang="ko-KR" sz="2000" dirty="0" smtClean="0">
              <a:solidFill>
                <a:schemeClr val="bg1"/>
              </a:solidFill>
            </a:endParaRPr>
          </a:p>
          <a:p>
            <a:pPr algn="ctr">
              <a:buClr>
                <a:schemeClr val="bg1"/>
              </a:buClr>
            </a:pPr>
            <a:r>
              <a:rPr lang="ko-KR" altLang="en-US" sz="1900" dirty="0" smtClean="0">
                <a:solidFill>
                  <a:schemeClr val="bg1"/>
                </a:solidFill>
              </a:rPr>
              <a:t>외로움 해소를 위한 혼자 사는 사람들간의 교류의 필요성 대두</a:t>
            </a:r>
            <a:endParaRPr lang="en-US" altLang="ko-KR" sz="1900" dirty="0" smtClean="0">
              <a:solidFill>
                <a:schemeClr val="bg1"/>
              </a:solidFill>
            </a:endParaRPr>
          </a:p>
        </p:txBody>
      </p:sp>
      <p:sp>
        <p:nvSpPr>
          <p:cNvPr id="7" name="아래쪽 화살표 6"/>
          <p:cNvSpPr/>
          <p:nvPr/>
        </p:nvSpPr>
        <p:spPr>
          <a:xfrm>
            <a:off x="4211638" y="3644900"/>
            <a:ext cx="1152525" cy="792163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78098"/>
          </a:xfrm>
        </p:spPr>
        <p:txBody>
          <a:bodyPr/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메뉴 구성도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30</a:t>
            </a:fld>
            <a:endParaRPr lang="ko-KR" altLang="en-US"/>
          </a:p>
        </p:txBody>
      </p:sp>
      <p:graphicFrame>
        <p:nvGraphicFramePr>
          <p:cNvPr id="31" name="다이어그램 30"/>
          <p:cNvGraphicFramePr/>
          <p:nvPr/>
        </p:nvGraphicFramePr>
        <p:xfrm>
          <a:off x="539552" y="2276872"/>
          <a:ext cx="7992888" cy="45365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51" name="그룹 50"/>
          <p:cNvGrpSpPr/>
          <p:nvPr/>
        </p:nvGrpSpPr>
        <p:grpSpPr>
          <a:xfrm>
            <a:off x="3860286" y="1281460"/>
            <a:ext cx="1359786" cy="611304"/>
            <a:chOff x="3316550" y="62963"/>
            <a:chExt cx="1359786" cy="611304"/>
          </a:xfrm>
          <a:solidFill>
            <a:schemeClr val="tx2">
              <a:lumMod val="75000"/>
            </a:schemeClr>
          </a:solidFill>
        </p:grpSpPr>
        <p:sp>
          <p:nvSpPr>
            <p:cNvPr id="52" name="모서리가 둥근 직사각형 51"/>
            <p:cNvSpPr/>
            <p:nvPr/>
          </p:nvSpPr>
          <p:spPr>
            <a:xfrm>
              <a:off x="3316550" y="62963"/>
              <a:ext cx="1359786" cy="611304"/>
            </a:xfrm>
            <a:prstGeom prst="roundRect">
              <a:avLst>
                <a:gd name="adj" fmla="val 10000"/>
              </a:avLst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3" name="모서리가 둥근 직사각형 4"/>
            <p:cNvSpPr/>
            <p:nvPr/>
          </p:nvSpPr>
          <p:spPr>
            <a:xfrm>
              <a:off x="3334454" y="80867"/>
              <a:ext cx="1323978" cy="575496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6195" tIns="24130" rIns="36195" bIns="24130" numCol="1" spcCol="1270" anchor="ctr" anchorCtr="0">
              <a:noAutofit/>
            </a:bodyPr>
            <a:lstStyle/>
            <a:p>
              <a:pPr lvl="0" algn="ctr" defTabSz="8445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ko-KR" altLang="en-US" sz="1900" kern="1200" dirty="0" smtClean="0"/>
                <a:t>나 혼자 산다</a:t>
              </a:r>
              <a:endParaRPr lang="ko-KR" altLang="en-US" sz="1900" kern="1200" dirty="0"/>
            </a:p>
          </p:txBody>
        </p:sp>
      </p:grpSp>
      <p:sp>
        <p:nvSpPr>
          <p:cNvPr id="59" name="직선 연결선 3"/>
          <p:cNvSpPr/>
          <p:nvPr/>
        </p:nvSpPr>
        <p:spPr>
          <a:xfrm>
            <a:off x="4572000" y="1916832"/>
            <a:ext cx="3297903" cy="39237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67392"/>
                </a:lnTo>
                <a:lnTo>
                  <a:pt x="3297903" y="267392"/>
                </a:lnTo>
                <a:lnTo>
                  <a:pt x="3297903" y="392375"/>
                </a:lnTo>
              </a:path>
            </a:pathLst>
          </a:cu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60" name="직선 연결선 4"/>
          <p:cNvSpPr/>
          <p:nvPr/>
        </p:nvSpPr>
        <p:spPr>
          <a:xfrm>
            <a:off x="4572000" y="1916832"/>
            <a:ext cx="1648951" cy="39237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67392"/>
                </a:lnTo>
                <a:lnTo>
                  <a:pt x="1648951" y="267392"/>
                </a:lnTo>
                <a:lnTo>
                  <a:pt x="1648951" y="392375"/>
                </a:lnTo>
              </a:path>
            </a:pathLst>
          </a:cu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61" name="직선 연결선 5"/>
          <p:cNvSpPr/>
          <p:nvPr/>
        </p:nvSpPr>
        <p:spPr>
          <a:xfrm>
            <a:off x="4526280" y="1916832"/>
            <a:ext cx="91440" cy="39237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392375"/>
                </a:lnTo>
              </a:path>
            </a:pathLst>
          </a:cu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62" name="직선 연결선 6"/>
          <p:cNvSpPr/>
          <p:nvPr/>
        </p:nvSpPr>
        <p:spPr>
          <a:xfrm>
            <a:off x="2923048" y="1916832"/>
            <a:ext cx="1648951" cy="39237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1648951" y="0"/>
                </a:moveTo>
                <a:lnTo>
                  <a:pt x="1648951" y="267392"/>
                </a:lnTo>
                <a:lnTo>
                  <a:pt x="0" y="267392"/>
                </a:lnTo>
                <a:lnTo>
                  <a:pt x="0" y="392375"/>
                </a:lnTo>
              </a:path>
            </a:pathLst>
          </a:cu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63" name="직선 연결선 7"/>
          <p:cNvSpPr/>
          <p:nvPr/>
        </p:nvSpPr>
        <p:spPr>
          <a:xfrm>
            <a:off x="1274096" y="1916832"/>
            <a:ext cx="3297903" cy="39237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3297903" y="0"/>
                </a:moveTo>
                <a:lnTo>
                  <a:pt x="3297903" y="267392"/>
                </a:lnTo>
                <a:lnTo>
                  <a:pt x="0" y="267392"/>
                </a:lnTo>
                <a:lnTo>
                  <a:pt x="0" y="392375"/>
                </a:lnTo>
              </a:path>
            </a:pathLst>
          </a:cu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0106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UI - </a:t>
            </a:r>
            <a:r>
              <a:rPr lang="ko-KR" altLang="en-US" dirty="0" err="1" smtClean="0">
                <a:solidFill>
                  <a:schemeClr val="bg1"/>
                </a:solidFill>
              </a:rPr>
              <a:t>메인페이지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31</a:t>
            </a:fld>
            <a:endParaRPr lang="ko-KR" altLang="en-US" dirty="0"/>
          </a:p>
        </p:txBody>
      </p:sp>
      <p:grpSp>
        <p:nvGrpSpPr>
          <p:cNvPr id="35" name="그룹 34"/>
          <p:cNvGrpSpPr/>
          <p:nvPr/>
        </p:nvGrpSpPr>
        <p:grpSpPr>
          <a:xfrm>
            <a:off x="1547664" y="2204864"/>
            <a:ext cx="6202520" cy="3888432"/>
            <a:chOff x="1547664" y="2267040"/>
            <a:chExt cx="6202520" cy="3682240"/>
          </a:xfrm>
        </p:grpSpPr>
        <p:sp>
          <p:nvSpPr>
            <p:cNvPr id="19" name="직사각형 18"/>
            <p:cNvSpPr/>
            <p:nvPr/>
          </p:nvSpPr>
          <p:spPr>
            <a:xfrm>
              <a:off x="1547664" y="2267040"/>
              <a:ext cx="6202520" cy="3682240"/>
            </a:xfrm>
            <a:prstGeom prst="rect">
              <a:avLst/>
            </a:prstGeom>
            <a:blipFill>
              <a:blip r:embed="rId2" cstate="print"/>
              <a:tile tx="0" ty="0" sx="100000" sy="100000" flip="none" algn="tl"/>
            </a:blipFill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1547664" y="2267040"/>
              <a:ext cx="6202520" cy="703958"/>
            </a:xfrm>
            <a:prstGeom prst="rect">
              <a:avLst/>
            </a:prstGeom>
            <a:blipFill>
              <a:blip r:embed="rId2" cstate="print"/>
              <a:tile tx="0" ty="0" sx="100000" sy="100000" flip="none" algn="tl"/>
            </a:blipFill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solidFill>
                    <a:schemeClr val="tx1"/>
                  </a:solidFill>
                </a:rPr>
                <a:t>로고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1547664" y="2970998"/>
              <a:ext cx="1229328" cy="758108"/>
            </a:xfrm>
            <a:prstGeom prst="rect">
              <a:avLst/>
            </a:prstGeom>
            <a:blipFill>
              <a:blip r:embed="rId2" cstate="print"/>
              <a:tile tx="0" ty="0" sx="100000" sy="100000" flip="none" algn="tl"/>
            </a:blipFill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err="1" smtClean="0">
                  <a:solidFill>
                    <a:schemeClr val="tx1"/>
                  </a:solidFill>
                </a:rPr>
                <a:t>로그인창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1547664" y="3729106"/>
              <a:ext cx="1229328" cy="2220174"/>
            </a:xfrm>
            <a:prstGeom prst="rect">
              <a:avLst/>
            </a:prstGeom>
            <a:blipFill>
              <a:blip r:embed="rId2" cstate="print"/>
              <a:tile tx="0" ty="0" sx="100000" sy="100000" flip="none" algn="tl"/>
            </a:blipFill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solidFill>
                    <a:schemeClr val="tx1"/>
                  </a:solidFill>
                </a:rPr>
                <a:t>나 혼자 산다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  └ 공지사항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  └ 이벤트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  └ 사이트소개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400" dirty="0" smtClean="0">
                  <a:solidFill>
                    <a:schemeClr val="tx1"/>
                  </a:solidFill>
                </a:rPr>
                <a:t> 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400" dirty="0" smtClean="0">
                  <a:solidFill>
                    <a:schemeClr val="tx1"/>
                  </a:solidFill>
                </a:rPr>
                <a:t>지역별게시판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400" dirty="0" smtClean="0">
                  <a:solidFill>
                    <a:schemeClr val="tx1"/>
                  </a:solidFill>
                </a:rPr>
                <a:t>신분별게시판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   정보게시판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   기타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pPr algn="ctr"/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6660232" y="4649666"/>
              <a:ext cx="936104" cy="1155598"/>
            </a:xfrm>
            <a:prstGeom prst="rect">
              <a:avLst/>
            </a:prstGeom>
            <a:blipFill>
              <a:blip r:embed="rId2" cstate="print"/>
              <a:tile tx="0" ty="0" sx="100000" sy="100000" flip="none" algn="tl"/>
            </a:blipFill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solidFill>
                    <a:schemeClr val="tx1"/>
                  </a:solidFill>
                </a:rPr>
                <a:t>오늘 본 글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6520856" y="2970998"/>
              <a:ext cx="1229328" cy="1083012"/>
            </a:xfrm>
            <a:prstGeom prst="rect">
              <a:avLst/>
            </a:prstGeom>
            <a:blipFill>
              <a:blip r:embed="rId2" cstate="print"/>
              <a:tile tx="0" ty="0" sx="100000" sy="100000" flip="none" algn="tl"/>
            </a:blipFill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solidFill>
                    <a:schemeClr val="tx1"/>
                  </a:solidFill>
                </a:rPr>
                <a:t>뉴스</a:t>
              </a:r>
              <a:r>
                <a:rPr lang="en-US" altLang="ko-KR" sz="1400" dirty="0" smtClean="0">
                  <a:solidFill>
                    <a:schemeClr val="tx1"/>
                  </a:solidFill>
                </a:rPr>
                <a:t>/</a:t>
              </a:r>
              <a:r>
                <a:rPr lang="ko-KR" altLang="en-US" sz="1400" dirty="0" smtClean="0">
                  <a:solidFill>
                    <a:schemeClr val="tx1"/>
                  </a:solidFill>
                </a:rPr>
                <a:t>날씨정보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2776992" y="2970998"/>
              <a:ext cx="3743863" cy="2978282"/>
            </a:xfrm>
            <a:prstGeom prst="rect">
              <a:avLst/>
            </a:prstGeom>
            <a:blipFill>
              <a:blip r:embed="rId2" cstate="print"/>
              <a:tile tx="0" ty="0" sx="100000" sy="100000" flip="none" algn="tl"/>
            </a:blipFill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2776992" y="2970998"/>
              <a:ext cx="3743863" cy="920560"/>
            </a:xfrm>
            <a:prstGeom prst="rect">
              <a:avLst/>
            </a:prstGeom>
            <a:blipFill>
              <a:blip r:embed="rId2" cstate="print"/>
              <a:tile tx="0" ty="0" sx="100000" sy="100000" flip="none" algn="tl"/>
            </a:blipFill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err="1" smtClean="0">
                  <a:solidFill>
                    <a:schemeClr val="tx1"/>
                  </a:solidFill>
                </a:rPr>
                <a:t>검색틀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2776992" y="3891558"/>
              <a:ext cx="3743863" cy="920560"/>
            </a:xfrm>
            <a:prstGeom prst="rect">
              <a:avLst/>
            </a:prstGeom>
            <a:blipFill>
              <a:blip r:embed="rId2" cstate="print"/>
              <a:tile tx="0" ty="0" sx="100000" sy="100000" flip="none" algn="tl"/>
            </a:blipFill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solidFill>
                    <a:schemeClr val="tx1"/>
                  </a:solidFill>
                </a:rPr>
                <a:t>공지사항 </a:t>
              </a:r>
              <a:r>
                <a:rPr lang="en-US" altLang="ko-KR" sz="1400" dirty="0" smtClean="0">
                  <a:solidFill>
                    <a:schemeClr val="tx1"/>
                  </a:solidFill>
                </a:rPr>
                <a:t>/ </a:t>
              </a:r>
              <a:r>
                <a:rPr lang="ko-KR" altLang="en-US" sz="1400" dirty="0" smtClean="0">
                  <a:solidFill>
                    <a:schemeClr val="tx1"/>
                  </a:solidFill>
                </a:rPr>
                <a:t>이벤트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2776992" y="4812118"/>
              <a:ext cx="3743863" cy="1137162"/>
            </a:xfrm>
            <a:prstGeom prst="rect">
              <a:avLst/>
            </a:prstGeom>
            <a:blipFill>
              <a:blip r:embed="rId2" cstate="print"/>
              <a:tile tx="0" ty="0" sx="100000" sy="100000" flip="none" algn="tl"/>
            </a:blipFill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err="1" smtClean="0">
                  <a:solidFill>
                    <a:schemeClr val="tx1"/>
                  </a:solidFill>
                </a:rPr>
                <a:t>최신글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0" y="2996952"/>
            <a:ext cx="15135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글</a:t>
            </a:r>
            <a:r>
              <a:rPr lang="en-US" altLang="ko-KR" dirty="0" smtClean="0">
                <a:solidFill>
                  <a:schemeClr val="bg1"/>
                </a:solidFill>
              </a:rPr>
              <a:t>/</a:t>
            </a:r>
            <a:r>
              <a:rPr lang="ko-KR" altLang="en-US" dirty="0" err="1" smtClean="0">
                <a:solidFill>
                  <a:schemeClr val="bg1"/>
                </a:solidFill>
              </a:rPr>
              <a:t>댓글</a:t>
            </a:r>
            <a:r>
              <a:rPr lang="ko-KR" altLang="en-US" dirty="0" smtClean="0">
                <a:solidFill>
                  <a:schemeClr val="bg1"/>
                </a:solidFill>
              </a:rPr>
              <a:t> 작성시 </a:t>
            </a:r>
            <a:endParaRPr lang="en-US" altLang="ko-KR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로그인 필요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-18431" y="5013176"/>
            <a:ext cx="15504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초기화면에는</a:t>
            </a:r>
            <a:endParaRPr lang="en-US" altLang="ko-KR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메뉴가 </a:t>
            </a:r>
            <a:r>
              <a:rPr lang="ko-KR" altLang="en-US" dirty="0" smtClean="0">
                <a:solidFill>
                  <a:schemeClr val="accent6"/>
                </a:solidFill>
              </a:rPr>
              <a:t>접혀있음</a:t>
            </a:r>
            <a:endParaRPr lang="ko-KR" altLang="en-US" dirty="0">
              <a:solidFill>
                <a:schemeClr val="accent6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74541" y="3933056"/>
            <a:ext cx="13644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err="1" smtClean="0">
                <a:solidFill>
                  <a:schemeClr val="bg1"/>
                </a:solidFill>
              </a:rPr>
              <a:t>상하위</a:t>
            </a:r>
            <a:r>
              <a:rPr lang="ko-KR" altLang="en-US" dirty="0" smtClean="0">
                <a:solidFill>
                  <a:schemeClr val="bg1"/>
                </a:solidFill>
              </a:rPr>
              <a:t> 개념의</a:t>
            </a:r>
            <a:endParaRPr lang="en-US" altLang="ko-KR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dirty="0" err="1" smtClean="0">
                <a:solidFill>
                  <a:schemeClr val="bg1"/>
                </a:solidFill>
              </a:rPr>
              <a:t>네비게이션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-70138" y="2204864"/>
            <a:ext cx="1643399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700" dirty="0" err="1" smtClean="0">
                <a:solidFill>
                  <a:schemeClr val="bg1"/>
                </a:solidFill>
              </a:rPr>
              <a:t>클릭시</a:t>
            </a:r>
            <a:r>
              <a:rPr lang="ko-KR" altLang="en-US" sz="1700" dirty="0" smtClean="0">
                <a:solidFill>
                  <a:schemeClr val="bg1"/>
                </a:solidFill>
              </a:rPr>
              <a:t> </a:t>
            </a:r>
            <a:endParaRPr lang="en-US" altLang="ko-KR" sz="1700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sz="1700" dirty="0" err="1" smtClean="0">
                <a:solidFill>
                  <a:schemeClr val="bg1"/>
                </a:solidFill>
              </a:rPr>
              <a:t>메인화면으로</a:t>
            </a:r>
            <a:r>
              <a:rPr lang="ko-KR" altLang="en-US" sz="1700" dirty="0" smtClean="0">
                <a:solidFill>
                  <a:schemeClr val="bg1"/>
                </a:solidFill>
              </a:rPr>
              <a:t> 이동</a:t>
            </a:r>
            <a:endParaRPr lang="ko-KR" altLang="en-US" sz="1700" dirty="0">
              <a:solidFill>
                <a:schemeClr val="bg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7688158" y="2636912"/>
            <a:ext cx="13981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 smtClean="0">
                <a:solidFill>
                  <a:schemeClr val="accent6"/>
                </a:solidFill>
              </a:rPr>
              <a:t>챙겨주는 사람</a:t>
            </a:r>
            <a:r>
              <a:rPr lang="ko-KR" altLang="en-US" sz="1600" dirty="0" smtClean="0">
                <a:solidFill>
                  <a:schemeClr val="bg1"/>
                </a:solidFill>
              </a:rPr>
              <a:t>이</a:t>
            </a:r>
            <a:endParaRPr lang="en-US" altLang="ko-KR" sz="1600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sz="1600" dirty="0" smtClean="0">
                <a:solidFill>
                  <a:schemeClr val="bg1"/>
                </a:solidFill>
              </a:rPr>
              <a:t>없는 날씨</a:t>
            </a:r>
            <a:r>
              <a:rPr lang="en-US" altLang="ko-KR" sz="1600" dirty="0" smtClean="0">
                <a:solidFill>
                  <a:schemeClr val="bg1"/>
                </a:solidFill>
              </a:rPr>
              <a:t>/</a:t>
            </a:r>
            <a:r>
              <a:rPr lang="ko-KR" altLang="en-US" sz="1600" dirty="0" smtClean="0">
                <a:solidFill>
                  <a:schemeClr val="bg1"/>
                </a:solidFill>
              </a:rPr>
              <a:t>뉴스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7770567" y="4365104"/>
            <a:ext cx="12330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 smtClean="0">
                <a:solidFill>
                  <a:schemeClr val="bg1"/>
                </a:solidFill>
              </a:rPr>
              <a:t>글 </a:t>
            </a:r>
            <a:r>
              <a:rPr lang="ko-KR" altLang="en-US" sz="1600" dirty="0" err="1" smtClean="0">
                <a:solidFill>
                  <a:schemeClr val="bg1"/>
                </a:solidFill>
              </a:rPr>
              <a:t>재탐색의</a:t>
            </a:r>
            <a:r>
              <a:rPr lang="ko-KR" altLang="en-US" sz="1600" dirty="0" smtClean="0">
                <a:solidFill>
                  <a:schemeClr val="bg1"/>
                </a:solidFill>
              </a:rPr>
              <a:t> </a:t>
            </a:r>
            <a:endParaRPr lang="en-US" altLang="ko-KR" sz="1600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sz="1600" dirty="0" smtClean="0">
                <a:solidFill>
                  <a:schemeClr val="bg1"/>
                </a:solidFill>
              </a:rPr>
              <a:t>편리함을 위한</a:t>
            </a:r>
            <a:endParaRPr lang="en-US" altLang="ko-KR" sz="1600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sz="1600" dirty="0" smtClean="0">
                <a:solidFill>
                  <a:schemeClr val="bg1"/>
                </a:solidFill>
              </a:rPr>
              <a:t>레이아웃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2636310" y="1268760"/>
            <a:ext cx="1939955" cy="8771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700" dirty="0" smtClean="0">
                <a:solidFill>
                  <a:schemeClr val="bg1"/>
                </a:solidFill>
              </a:rPr>
              <a:t>빠른 정보 검색을 위한</a:t>
            </a:r>
            <a:endParaRPr lang="en-US" altLang="ko-KR" sz="1700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sz="1700" dirty="0" smtClean="0">
                <a:solidFill>
                  <a:schemeClr val="bg1"/>
                </a:solidFill>
              </a:rPr>
              <a:t>제목</a:t>
            </a:r>
            <a:r>
              <a:rPr lang="en-US" altLang="ko-KR" sz="1700" dirty="0" smtClean="0">
                <a:solidFill>
                  <a:schemeClr val="bg1"/>
                </a:solidFill>
              </a:rPr>
              <a:t>/</a:t>
            </a:r>
            <a:r>
              <a:rPr lang="ko-KR" altLang="en-US" sz="1700" dirty="0" err="1" smtClean="0">
                <a:solidFill>
                  <a:schemeClr val="bg1"/>
                </a:solidFill>
              </a:rPr>
              <a:t>글내용</a:t>
            </a:r>
            <a:r>
              <a:rPr lang="ko-KR" altLang="en-US" sz="1700" dirty="0" smtClean="0">
                <a:solidFill>
                  <a:schemeClr val="bg1"/>
                </a:solidFill>
              </a:rPr>
              <a:t> 기반의 </a:t>
            </a:r>
            <a:endParaRPr lang="en-US" altLang="ko-KR" sz="1700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sz="1700" dirty="0" smtClean="0">
                <a:solidFill>
                  <a:schemeClr val="accent6"/>
                </a:solidFill>
              </a:rPr>
              <a:t>검색기능</a:t>
            </a:r>
            <a:r>
              <a:rPr lang="ko-KR" altLang="en-US" sz="1700" dirty="0" smtClean="0">
                <a:solidFill>
                  <a:schemeClr val="bg1"/>
                </a:solidFill>
              </a:rPr>
              <a:t> 제공</a:t>
            </a:r>
            <a:endParaRPr lang="ko-KR" altLang="en-US" sz="1700" dirty="0">
              <a:solidFill>
                <a:schemeClr val="bg1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4822743" y="1268760"/>
            <a:ext cx="1879040" cy="8771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700" dirty="0" smtClean="0">
                <a:solidFill>
                  <a:schemeClr val="bg1"/>
                </a:solidFill>
              </a:rPr>
              <a:t>공지 및 이벤트내용을</a:t>
            </a:r>
            <a:endParaRPr lang="en-US" altLang="ko-KR" sz="1700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sz="1700" dirty="0" smtClean="0">
                <a:solidFill>
                  <a:schemeClr val="bg1"/>
                </a:solidFill>
              </a:rPr>
              <a:t>메인 화면에 노출시켜</a:t>
            </a:r>
            <a:endParaRPr lang="en-US" altLang="ko-KR" sz="1700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sz="1700" dirty="0" smtClean="0">
                <a:solidFill>
                  <a:schemeClr val="accent6"/>
                </a:solidFill>
              </a:rPr>
              <a:t>확인하기 쉽게</a:t>
            </a:r>
            <a:r>
              <a:rPr lang="ko-KR" altLang="en-US" sz="1700" dirty="0" smtClean="0">
                <a:solidFill>
                  <a:schemeClr val="bg1"/>
                </a:solidFill>
              </a:rPr>
              <a:t> 함</a:t>
            </a:r>
            <a:endParaRPr lang="ko-KR" altLang="en-US" sz="1700" dirty="0">
              <a:solidFill>
                <a:schemeClr val="bg1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725734" y="6125815"/>
            <a:ext cx="3676006" cy="8771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700" dirty="0" smtClean="0">
                <a:solidFill>
                  <a:schemeClr val="bg1"/>
                </a:solidFill>
              </a:rPr>
              <a:t>최근에 올라온 글 내용 노출</a:t>
            </a:r>
            <a:endParaRPr lang="en-US" altLang="ko-KR" sz="1700" dirty="0" smtClean="0">
              <a:solidFill>
                <a:schemeClr val="bg1"/>
              </a:solidFill>
            </a:endParaRPr>
          </a:p>
          <a:p>
            <a:r>
              <a:rPr lang="en-US" altLang="ko-KR" sz="1700" dirty="0" smtClean="0">
                <a:solidFill>
                  <a:schemeClr val="bg1"/>
                </a:solidFill>
              </a:rPr>
              <a:t>  - </a:t>
            </a:r>
            <a:r>
              <a:rPr lang="ko-KR" altLang="en-US" sz="1700" dirty="0" smtClean="0">
                <a:solidFill>
                  <a:schemeClr val="bg1"/>
                </a:solidFill>
              </a:rPr>
              <a:t>사진 및 내용을 </a:t>
            </a:r>
            <a:r>
              <a:rPr lang="ko-KR" altLang="en-US" sz="1700" dirty="0" smtClean="0">
                <a:solidFill>
                  <a:schemeClr val="accent6"/>
                </a:solidFill>
              </a:rPr>
              <a:t>한눈에 확인할 수 있게 </a:t>
            </a:r>
            <a:r>
              <a:rPr lang="ko-KR" altLang="en-US" sz="1700" dirty="0" smtClean="0">
                <a:solidFill>
                  <a:schemeClr val="bg1"/>
                </a:solidFill>
              </a:rPr>
              <a:t>함</a:t>
            </a:r>
            <a:endParaRPr lang="en-US" altLang="ko-KR" sz="1700" dirty="0" smtClean="0">
              <a:solidFill>
                <a:schemeClr val="bg1"/>
              </a:solidFill>
            </a:endParaRPr>
          </a:p>
          <a:p>
            <a:endParaRPr lang="ko-KR" altLang="en-US" sz="1700" dirty="0">
              <a:solidFill>
                <a:schemeClr val="bg1"/>
              </a:solidFill>
            </a:endParaRPr>
          </a:p>
        </p:txBody>
      </p:sp>
      <p:cxnSp>
        <p:nvCxnSpPr>
          <p:cNvPr id="54" name="꺾인 연결선 53"/>
          <p:cNvCxnSpPr>
            <a:endCxn id="41" idx="2"/>
          </p:cNvCxnSpPr>
          <p:nvPr/>
        </p:nvCxnSpPr>
        <p:spPr>
          <a:xfrm rot="16200000" flipV="1">
            <a:off x="3375598" y="2376614"/>
            <a:ext cx="1283077" cy="821696"/>
          </a:xfrm>
          <a:prstGeom prst="bentConnector3">
            <a:avLst>
              <a:gd name="adj1" fmla="val -1342"/>
            </a:avLst>
          </a:prstGeom>
          <a:ln w="25400">
            <a:solidFill>
              <a:schemeClr val="accent2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꺾인 연결선 57"/>
          <p:cNvCxnSpPr>
            <a:endCxn id="42" idx="2"/>
          </p:cNvCxnSpPr>
          <p:nvPr/>
        </p:nvCxnSpPr>
        <p:spPr>
          <a:xfrm rot="5400000" flipH="1" flipV="1">
            <a:off x="4417581" y="3020423"/>
            <a:ext cx="2219181" cy="470183"/>
          </a:xfrm>
          <a:prstGeom prst="bentConnector3">
            <a:avLst>
              <a:gd name="adj1" fmla="val 821"/>
            </a:avLst>
          </a:prstGeom>
          <a:ln w="25400">
            <a:solidFill>
              <a:schemeClr val="accent2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꺾인 연결선 68"/>
          <p:cNvCxnSpPr/>
          <p:nvPr/>
        </p:nvCxnSpPr>
        <p:spPr>
          <a:xfrm rot="10800000" flipV="1">
            <a:off x="3347865" y="5517232"/>
            <a:ext cx="1008113" cy="648072"/>
          </a:xfrm>
          <a:prstGeom prst="bentConnector3">
            <a:avLst>
              <a:gd name="adj1" fmla="val 99741"/>
            </a:avLst>
          </a:prstGeom>
          <a:ln w="25400">
            <a:solidFill>
              <a:schemeClr val="accent2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/>
          <p:cNvCxnSpPr/>
          <p:nvPr/>
        </p:nvCxnSpPr>
        <p:spPr>
          <a:xfrm flipH="1">
            <a:off x="1475656" y="2564904"/>
            <a:ext cx="864096" cy="0"/>
          </a:xfrm>
          <a:prstGeom prst="straightConnector1">
            <a:avLst/>
          </a:prstGeom>
          <a:ln w="25400">
            <a:solidFill>
              <a:schemeClr val="accent2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/>
          <p:cNvCxnSpPr/>
          <p:nvPr/>
        </p:nvCxnSpPr>
        <p:spPr>
          <a:xfrm flipH="1">
            <a:off x="1259632" y="3356992"/>
            <a:ext cx="504056" cy="0"/>
          </a:xfrm>
          <a:prstGeom prst="straightConnector1">
            <a:avLst/>
          </a:prstGeom>
          <a:ln w="25400">
            <a:solidFill>
              <a:schemeClr val="accent2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/>
          <p:cNvCxnSpPr/>
          <p:nvPr/>
        </p:nvCxnSpPr>
        <p:spPr>
          <a:xfrm flipH="1">
            <a:off x="1259632" y="4293096"/>
            <a:ext cx="432048" cy="0"/>
          </a:xfrm>
          <a:prstGeom prst="straightConnector1">
            <a:avLst/>
          </a:prstGeom>
          <a:ln w="25400">
            <a:solidFill>
              <a:schemeClr val="accent2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/>
          <p:cNvCxnSpPr/>
          <p:nvPr/>
        </p:nvCxnSpPr>
        <p:spPr>
          <a:xfrm flipH="1">
            <a:off x="1331640" y="5301208"/>
            <a:ext cx="360040" cy="0"/>
          </a:xfrm>
          <a:prstGeom prst="straightConnector1">
            <a:avLst/>
          </a:prstGeom>
          <a:ln w="25400">
            <a:solidFill>
              <a:schemeClr val="accent2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꺾인 연결선 89"/>
          <p:cNvCxnSpPr>
            <a:endCxn id="39" idx="2"/>
          </p:cNvCxnSpPr>
          <p:nvPr/>
        </p:nvCxnSpPr>
        <p:spPr>
          <a:xfrm flipV="1">
            <a:off x="7596336" y="3221687"/>
            <a:ext cx="790892" cy="279321"/>
          </a:xfrm>
          <a:prstGeom prst="bentConnector2">
            <a:avLst/>
          </a:prstGeom>
          <a:ln w="25400">
            <a:solidFill>
              <a:schemeClr val="accent2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꺾인 연결선 89"/>
          <p:cNvCxnSpPr/>
          <p:nvPr/>
        </p:nvCxnSpPr>
        <p:spPr>
          <a:xfrm flipV="1">
            <a:off x="7596336" y="5085184"/>
            <a:ext cx="790892" cy="279321"/>
          </a:xfrm>
          <a:prstGeom prst="bentConnector2">
            <a:avLst/>
          </a:prstGeom>
          <a:ln w="25400">
            <a:solidFill>
              <a:schemeClr val="accent2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화살표 연결선 97"/>
          <p:cNvCxnSpPr>
            <a:endCxn id="99" idx="3"/>
          </p:cNvCxnSpPr>
          <p:nvPr/>
        </p:nvCxnSpPr>
        <p:spPr>
          <a:xfrm flipH="1" flipV="1">
            <a:off x="1510422" y="1707342"/>
            <a:ext cx="613306" cy="497522"/>
          </a:xfrm>
          <a:prstGeom prst="straightConnector1">
            <a:avLst/>
          </a:prstGeom>
          <a:ln w="38100" cmpd="dbl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/>
          <p:cNvSpPr txBox="1"/>
          <p:nvPr/>
        </p:nvSpPr>
        <p:spPr>
          <a:xfrm>
            <a:off x="-19163" y="1268760"/>
            <a:ext cx="1529585" cy="8771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700" dirty="0" err="1" smtClean="0">
                <a:solidFill>
                  <a:schemeClr val="accent6"/>
                </a:solidFill>
              </a:rPr>
              <a:t>접근성</a:t>
            </a:r>
            <a:r>
              <a:rPr lang="ko-KR" altLang="en-US" sz="1700" dirty="0" err="1" smtClean="0">
                <a:solidFill>
                  <a:schemeClr val="bg1"/>
                </a:solidFill>
              </a:rPr>
              <a:t>을</a:t>
            </a:r>
            <a:r>
              <a:rPr lang="ko-KR" altLang="en-US" sz="1700" dirty="0" smtClean="0">
                <a:solidFill>
                  <a:schemeClr val="bg1"/>
                </a:solidFill>
              </a:rPr>
              <a:t> 위해</a:t>
            </a:r>
            <a:endParaRPr lang="en-US" altLang="ko-KR" sz="1700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sz="1700" dirty="0" smtClean="0">
                <a:solidFill>
                  <a:schemeClr val="bg1"/>
                </a:solidFill>
              </a:rPr>
              <a:t>유저에게 익숙한 </a:t>
            </a:r>
            <a:endParaRPr lang="en-US" altLang="ko-KR" sz="1700" dirty="0" smtClean="0">
              <a:solidFill>
                <a:schemeClr val="bg1"/>
              </a:solidFill>
            </a:endParaRPr>
          </a:p>
          <a:p>
            <a:pPr algn="ctr"/>
            <a:r>
              <a:rPr lang="en-US" altLang="ko-KR" sz="1700" dirty="0" smtClean="0">
                <a:solidFill>
                  <a:schemeClr val="bg1"/>
                </a:solidFill>
              </a:rPr>
              <a:t>UI </a:t>
            </a:r>
            <a:r>
              <a:rPr lang="ko-KR" altLang="en-US" sz="1700" dirty="0" smtClean="0">
                <a:solidFill>
                  <a:schemeClr val="bg1"/>
                </a:solidFill>
              </a:rPr>
              <a:t>사용</a:t>
            </a:r>
            <a:endParaRPr lang="ko-KR" altLang="en-US" sz="17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0106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UI - </a:t>
            </a:r>
            <a:r>
              <a:rPr lang="ko-KR" altLang="en-US" dirty="0" smtClean="0">
                <a:solidFill>
                  <a:schemeClr val="bg1"/>
                </a:solidFill>
              </a:rPr>
              <a:t>지역별게시판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32</a:t>
            </a:fld>
            <a:endParaRPr lang="ko-KR" alt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0" y="2996952"/>
            <a:ext cx="15135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글</a:t>
            </a:r>
            <a:r>
              <a:rPr lang="en-US" altLang="ko-KR" dirty="0" smtClean="0">
                <a:solidFill>
                  <a:schemeClr val="bg1"/>
                </a:solidFill>
              </a:rPr>
              <a:t>/</a:t>
            </a:r>
            <a:r>
              <a:rPr lang="ko-KR" altLang="en-US" dirty="0" err="1" smtClean="0">
                <a:solidFill>
                  <a:schemeClr val="bg1"/>
                </a:solidFill>
              </a:rPr>
              <a:t>댓글</a:t>
            </a:r>
            <a:r>
              <a:rPr lang="ko-KR" altLang="en-US" dirty="0" smtClean="0">
                <a:solidFill>
                  <a:schemeClr val="bg1"/>
                </a:solidFill>
              </a:rPr>
              <a:t> 작성시 </a:t>
            </a:r>
            <a:endParaRPr lang="en-US" altLang="ko-KR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로그인 필요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-70138" y="2204864"/>
            <a:ext cx="1643399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700" dirty="0" err="1" smtClean="0">
                <a:solidFill>
                  <a:schemeClr val="bg1"/>
                </a:solidFill>
              </a:rPr>
              <a:t>클릭시</a:t>
            </a:r>
            <a:r>
              <a:rPr lang="ko-KR" altLang="en-US" sz="1700" dirty="0" smtClean="0">
                <a:solidFill>
                  <a:schemeClr val="bg1"/>
                </a:solidFill>
              </a:rPr>
              <a:t> </a:t>
            </a:r>
            <a:endParaRPr lang="en-US" altLang="ko-KR" sz="1700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sz="1700" dirty="0" err="1" smtClean="0">
                <a:solidFill>
                  <a:schemeClr val="bg1"/>
                </a:solidFill>
              </a:rPr>
              <a:t>메인화면으로</a:t>
            </a:r>
            <a:r>
              <a:rPr lang="ko-KR" altLang="en-US" sz="1700" dirty="0" smtClean="0">
                <a:solidFill>
                  <a:schemeClr val="bg1"/>
                </a:solidFill>
              </a:rPr>
              <a:t> 이동</a:t>
            </a:r>
            <a:endParaRPr lang="ko-KR" altLang="en-US" sz="1700" dirty="0">
              <a:solidFill>
                <a:schemeClr val="bg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7688158" y="2636912"/>
            <a:ext cx="13981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 smtClean="0">
                <a:solidFill>
                  <a:schemeClr val="bg1"/>
                </a:solidFill>
              </a:rPr>
              <a:t>챙겨주는 사람이</a:t>
            </a:r>
            <a:endParaRPr lang="en-US" altLang="ko-KR" sz="1600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sz="1600" dirty="0" smtClean="0">
                <a:solidFill>
                  <a:schemeClr val="bg1"/>
                </a:solidFill>
              </a:rPr>
              <a:t>없는 날씨</a:t>
            </a:r>
            <a:r>
              <a:rPr lang="en-US" altLang="ko-KR" sz="1600" dirty="0" smtClean="0">
                <a:solidFill>
                  <a:schemeClr val="bg1"/>
                </a:solidFill>
              </a:rPr>
              <a:t>/</a:t>
            </a:r>
            <a:r>
              <a:rPr lang="ko-KR" altLang="en-US" sz="1600" dirty="0" smtClean="0">
                <a:solidFill>
                  <a:schemeClr val="bg1"/>
                </a:solidFill>
              </a:rPr>
              <a:t>뉴스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7770567" y="4365104"/>
            <a:ext cx="12330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 smtClean="0">
                <a:solidFill>
                  <a:schemeClr val="bg1"/>
                </a:solidFill>
              </a:rPr>
              <a:t>글 </a:t>
            </a:r>
            <a:r>
              <a:rPr lang="ko-KR" altLang="en-US" sz="1600" dirty="0" err="1" smtClean="0">
                <a:solidFill>
                  <a:schemeClr val="bg1"/>
                </a:solidFill>
              </a:rPr>
              <a:t>재탐색의</a:t>
            </a:r>
            <a:r>
              <a:rPr lang="ko-KR" altLang="en-US" sz="1600" dirty="0" smtClean="0">
                <a:solidFill>
                  <a:schemeClr val="bg1"/>
                </a:solidFill>
              </a:rPr>
              <a:t> </a:t>
            </a:r>
            <a:endParaRPr lang="en-US" altLang="ko-KR" sz="1600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sz="1600" dirty="0" smtClean="0">
                <a:solidFill>
                  <a:schemeClr val="bg1"/>
                </a:solidFill>
              </a:rPr>
              <a:t>편리함을 위한</a:t>
            </a:r>
            <a:endParaRPr lang="en-US" altLang="ko-KR" sz="1600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sz="1600" dirty="0" smtClean="0">
                <a:solidFill>
                  <a:schemeClr val="bg1"/>
                </a:solidFill>
              </a:rPr>
              <a:t>레이아웃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725734" y="6125815"/>
            <a:ext cx="306205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chemeClr val="bg1"/>
                </a:solidFill>
              </a:rPr>
              <a:t>초기상태에서는 </a:t>
            </a:r>
            <a:r>
              <a:rPr lang="ko-KR" altLang="en-US" sz="1400" dirty="0" err="1" smtClean="0">
                <a:solidFill>
                  <a:schemeClr val="bg1"/>
                </a:solidFill>
              </a:rPr>
              <a:t>최신글</a:t>
            </a:r>
            <a:r>
              <a:rPr lang="ko-KR" altLang="en-US" sz="1400" dirty="0" smtClean="0">
                <a:solidFill>
                  <a:schemeClr val="bg1"/>
                </a:solidFill>
              </a:rPr>
              <a:t> 순서 정렬</a:t>
            </a:r>
            <a:endParaRPr lang="en-US" altLang="ko-KR" sz="1400" dirty="0" smtClean="0">
              <a:solidFill>
                <a:schemeClr val="bg1"/>
              </a:solidFill>
            </a:endParaRPr>
          </a:p>
          <a:p>
            <a:r>
              <a:rPr lang="ko-KR" altLang="en-US" sz="1400" dirty="0" smtClean="0">
                <a:solidFill>
                  <a:schemeClr val="bg1"/>
                </a:solidFill>
              </a:rPr>
              <a:t>설정에 따라 </a:t>
            </a:r>
            <a:r>
              <a:rPr lang="ko-KR" altLang="en-US" sz="1400" dirty="0" err="1" smtClean="0">
                <a:solidFill>
                  <a:schemeClr val="bg1"/>
                </a:solidFill>
              </a:rPr>
              <a:t>인기글</a:t>
            </a:r>
            <a:r>
              <a:rPr lang="ko-KR" altLang="en-US" sz="1400" dirty="0" smtClean="0">
                <a:solidFill>
                  <a:schemeClr val="bg1"/>
                </a:solidFill>
              </a:rPr>
              <a:t> 순서 정렬 가능</a:t>
            </a:r>
            <a:endParaRPr lang="en-US" altLang="ko-KR" sz="1400" dirty="0" smtClean="0">
              <a:solidFill>
                <a:schemeClr val="bg1"/>
              </a:solidFill>
            </a:endParaRPr>
          </a:p>
          <a:p>
            <a:r>
              <a:rPr lang="en-US" altLang="ko-KR" sz="1400" dirty="0" smtClean="0">
                <a:solidFill>
                  <a:schemeClr val="bg1"/>
                </a:solidFill>
              </a:rPr>
              <a:t>  - </a:t>
            </a:r>
            <a:r>
              <a:rPr lang="ko-KR" altLang="en-US" sz="1400" dirty="0" smtClean="0">
                <a:solidFill>
                  <a:schemeClr val="bg1"/>
                </a:solidFill>
              </a:rPr>
              <a:t>사진 및 내용을 한눈에 확인할 수 있게 함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grpSp>
        <p:nvGrpSpPr>
          <p:cNvPr id="66" name="그룹 65"/>
          <p:cNvGrpSpPr/>
          <p:nvPr/>
        </p:nvGrpSpPr>
        <p:grpSpPr>
          <a:xfrm>
            <a:off x="1547664" y="2204864"/>
            <a:ext cx="6202520" cy="3888432"/>
            <a:chOff x="1547664" y="2204864"/>
            <a:chExt cx="6202520" cy="3888432"/>
          </a:xfrm>
        </p:grpSpPr>
        <p:sp>
          <p:nvSpPr>
            <p:cNvPr id="19" name="직사각형 18"/>
            <p:cNvSpPr/>
            <p:nvPr/>
          </p:nvSpPr>
          <p:spPr>
            <a:xfrm>
              <a:off x="1547664" y="2204864"/>
              <a:ext cx="6202520" cy="3888432"/>
            </a:xfrm>
            <a:prstGeom prst="rect">
              <a:avLst/>
            </a:prstGeom>
            <a:blipFill>
              <a:blip r:embed="rId2" cstate="print"/>
              <a:tile tx="0" ty="0" sx="100000" sy="100000" flip="none" algn="tl"/>
            </a:blipFill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1547664" y="2948241"/>
              <a:ext cx="1229328" cy="800559"/>
            </a:xfrm>
            <a:prstGeom prst="rect">
              <a:avLst/>
            </a:prstGeom>
            <a:blipFill>
              <a:blip r:embed="rId2" cstate="print"/>
              <a:tile tx="0" ty="0" sx="100000" sy="100000" flip="none" algn="tl"/>
            </a:blipFill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err="1" smtClean="0">
                  <a:solidFill>
                    <a:schemeClr val="tx1"/>
                  </a:solidFill>
                </a:rPr>
                <a:t>로그인창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1547664" y="3748800"/>
              <a:ext cx="1229328" cy="2344496"/>
            </a:xfrm>
            <a:prstGeom prst="rect">
              <a:avLst/>
            </a:prstGeom>
            <a:blipFill>
              <a:blip r:embed="rId2" cstate="print"/>
              <a:tile tx="0" ty="0" sx="100000" sy="100000" flip="none" algn="tl"/>
            </a:blipFill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10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400" dirty="0" smtClean="0">
                  <a:solidFill>
                    <a:schemeClr val="tx1"/>
                  </a:solidFill>
                </a:rPr>
                <a:t>나 혼자 산다 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400" dirty="0" smtClean="0">
                  <a:solidFill>
                    <a:schemeClr val="tx1"/>
                  </a:solidFill>
                </a:rPr>
                <a:t>지역별게시판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  </a:t>
              </a:r>
              <a:r>
                <a:rPr lang="ko-KR" altLang="en-US" sz="1350" dirty="0" smtClean="0">
                  <a:solidFill>
                    <a:schemeClr val="tx1"/>
                  </a:solidFill>
                </a:rPr>
                <a:t>└ 서울</a:t>
              </a:r>
              <a:endParaRPr lang="en-US" altLang="ko-KR" sz="1350" dirty="0" smtClean="0">
                <a:solidFill>
                  <a:schemeClr val="tx1"/>
                </a:solidFill>
              </a:endParaRPr>
            </a:p>
            <a:p>
              <a:r>
                <a:rPr lang="ko-KR" altLang="en-US" sz="1350" dirty="0" smtClean="0">
                  <a:solidFill>
                    <a:schemeClr val="tx1"/>
                  </a:solidFill>
                </a:rPr>
                <a:t>  └ 경기</a:t>
              </a:r>
              <a:endParaRPr lang="en-US" altLang="ko-KR" sz="1350" dirty="0" smtClean="0">
                <a:solidFill>
                  <a:schemeClr val="tx1"/>
                </a:solidFill>
              </a:endParaRPr>
            </a:p>
            <a:p>
              <a:r>
                <a:rPr lang="ko-KR" altLang="en-US" sz="1350" dirty="0" smtClean="0">
                  <a:solidFill>
                    <a:schemeClr val="tx1"/>
                  </a:solidFill>
                </a:rPr>
                <a:t>  └ 영동</a:t>
              </a:r>
              <a:endParaRPr lang="en-US" altLang="ko-KR" sz="1350" dirty="0" smtClean="0">
                <a:solidFill>
                  <a:schemeClr val="tx1"/>
                </a:solidFill>
              </a:endParaRPr>
            </a:p>
            <a:p>
              <a:r>
                <a:rPr lang="en-US" altLang="ko-KR" sz="1350" dirty="0" smtClean="0">
                  <a:solidFill>
                    <a:schemeClr val="tx1"/>
                  </a:solidFill>
                </a:rPr>
                <a:t>  </a:t>
              </a:r>
              <a:r>
                <a:rPr lang="ko-KR" altLang="en-US" sz="1350" dirty="0" smtClean="0">
                  <a:solidFill>
                    <a:schemeClr val="tx1"/>
                  </a:solidFill>
                </a:rPr>
                <a:t>└ 호남</a:t>
              </a:r>
              <a:endParaRPr lang="en-US" altLang="ko-KR" sz="1350" dirty="0" smtClean="0">
                <a:solidFill>
                  <a:schemeClr val="tx1"/>
                </a:solidFill>
              </a:endParaRPr>
            </a:p>
            <a:p>
              <a:r>
                <a:rPr lang="en-US" altLang="ko-KR" sz="1350" dirty="0" smtClean="0">
                  <a:solidFill>
                    <a:schemeClr val="tx1"/>
                  </a:solidFill>
                </a:rPr>
                <a:t>  </a:t>
              </a:r>
              <a:r>
                <a:rPr lang="ko-KR" altLang="en-US" sz="1350" dirty="0" smtClean="0">
                  <a:solidFill>
                    <a:schemeClr val="tx1"/>
                  </a:solidFill>
                </a:rPr>
                <a:t>└ </a:t>
              </a:r>
              <a:r>
                <a:rPr lang="en-US" altLang="ko-KR" sz="1350" dirty="0" smtClean="0">
                  <a:solidFill>
                    <a:schemeClr val="tx1"/>
                  </a:solidFill>
                </a:rPr>
                <a:t>Etc…</a:t>
              </a:r>
            </a:p>
            <a:p>
              <a:endParaRPr lang="en-US" altLang="ko-KR" sz="5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400" dirty="0" smtClean="0">
                  <a:solidFill>
                    <a:schemeClr val="tx1"/>
                  </a:solidFill>
                </a:rPr>
                <a:t>신분별게시판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   정보게시판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r>
                <a:rPr lang="ko-KR" altLang="en-US" sz="1400" dirty="0" smtClean="0">
                  <a:solidFill>
                    <a:schemeClr val="tx1"/>
                  </a:solidFill>
                </a:rPr>
                <a:t>   기타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pPr algn="ctr"/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6660232" y="4720908"/>
              <a:ext cx="936104" cy="1220307"/>
            </a:xfrm>
            <a:prstGeom prst="rect">
              <a:avLst/>
            </a:prstGeom>
            <a:blipFill>
              <a:blip r:embed="rId2" cstate="print"/>
              <a:tile tx="0" ty="0" sx="100000" sy="100000" flip="none" algn="tl"/>
            </a:blipFill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solidFill>
                    <a:schemeClr val="tx1"/>
                  </a:solidFill>
                </a:rPr>
                <a:t>오늘 본 글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6520856" y="2948241"/>
              <a:ext cx="1229328" cy="1143657"/>
            </a:xfrm>
            <a:prstGeom prst="rect">
              <a:avLst/>
            </a:prstGeom>
            <a:blipFill>
              <a:blip r:embed="rId2" cstate="print"/>
              <a:tile tx="0" ty="0" sx="100000" sy="100000" flip="none" algn="tl"/>
            </a:blipFill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solidFill>
                    <a:schemeClr val="tx1"/>
                  </a:solidFill>
                </a:rPr>
                <a:t>뉴스</a:t>
              </a:r>
              <a:r>
                <a:rPr lang="en-US" altLang="ko-KR" sz="1400" dirty="0" smtClean="0">
                  <a:solidFill>
                    <a:schemeClr val="tx1"/>
                  </a:solidFill>
                </a:rPr>
                <a:t>/</a:t>
              </a:r>
              <a:r>
                <a:rPr lang="ko-KR" altLang="en-US" sz="1400" dirty="0" smtClean="0">
                  <a:solidFill>
                    <a:schemeClr val="tx1"/>
                  </a:solidFill>
                </a:rPr>
                <a:t>날씨정보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2776992" y="2948241"/>
              <a:ext cx="3743863" cy="3145055"/>
            </a:xfrm>
            <a:prstGeom prst="rect">
              <a:avLst/>
            </a:prstGeom>
            <a:blipFill>
              <a:blip r:embed="rId2" cstate="print"/>
              <a:tile tx="0" ty="0" sx="100000" sy="100000" flip="none" algn="tl"/>
            </a:blipFill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2771800" y="4293096"/>
              <a:ext cx="3744416" cy="1800200"/>
            </a:xfrm>
            <a:prstGeom prst="rect">
              <a:avLst/>
            </a:prstGeom>
            <a:blipFill>
              <a:blip r:embed="rId2" cstate="print"/>
              <a:tile tx="0" ty="0" sx="100000" sy="100000" flip="none" algn="tl"/>
            </a:blipFill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err="1" smtClean="0">
                  <a:solidFill>
                    <a:schemeClr val="tx1"/>
                  </a:solidFill>
                </a:rPr>
                <a:t>게시글</a:t>
              </a:r>
              <a:r>
                <a:rPr lang="ko-KR" altLang="en-US" sz="1400" dirty="0" smtClean="0">
                  <a:solidFill>
                    <a:schemeClr val="tx1"/>
                  </a:solidFill>
                </a:rPr>
                <a:t> 표시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2771800" y="2924944"/>
              <a:ext cx="3744416" cy="1368152"/>
            </a:xfrm>
            <a:prstGeom prst="rect">
              <a:avLst/>
            </a:prstGeom>
            <a:blipFill>
              <a:blip r:embed="rId2" cstate="print"/>
              <a:tile tx="0" ty="0" sx="100000" sy="100000" flip="none" algn="tl"/>
            </a:blipFill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solidFill>
                    <a:schemeClr val="tx1"/>
                  </a:solidFill>
                </a:rPr>
                <a:t>해당 지역 지도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400" dirty="0" err="1" smtClean="0">
                  <a:solidFill>
                    <a:schemeClr val="tx1"/>
                  </a:solidFill>
                </a:rPr>
                <a:t>맛집</a:t>
              </a:r>
              <a:r>
                <a:rPr lang="en-US" altLang="ko-KR" sz="1400" dirty="0" smtClean="0">
                  <a:solidFill>
                    <a:schemeClr val="tx1"/>
                  </a:solidFill>
                </a:rPr>
                <a:t>/</a:t>
              </a:r>
              <a:r>
                <a:rPr lang="ko-KR" altLang="en-US" sz="1400" dirty="0" smtClean="0">
                  <a:solidFill>
                    <a:schemeClr val="tx1"/>
                  </a:solidFill>
                </a:rPr>
                <a:t>여행지</a:t>
              </a:r>
              <a:r>
                <a:rPr lang="en-US" altLang="ko-KR" sz="1400" dirty="0" smtClean="0">
                  <a:solidFill>
                    <a:schemeClr val="tx1"/>
                  </a:solidFill>
                </a:rPr>
                <a:t>/</a:t>
              </a:r>
              <a:r>
                <a:rPr lang="ko-KR" altLang="en-US" sz="1400" dirty="0" smtClean="0">
                  <a:solidFill>
                    <a:schemeClr val="tx1"/>
                  </a:solidFill>
                </a:rPr>
                <a:t>명소 등 표시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1547664" y="2204864"/>
              <a:ext cx="6202520" cy="743377"/>
            </a:xfrm>
            <a:prstGeom prst="rect">
              <a:avLst/>
            </a:prstGeom>
            <a:blipFill>
              <a:blip r:embed="rId2" cstate="print"/>
              <a:tile tx="0" ty="0" sx="100000" sy="100000" flip="none" algn="tl"/>
            </a:blipFill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solidFill>
                    <a:schemeClr val="tx1"/>
                  </a:solidFill>
                </a:rPr>
                <a:t>로고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75" name="직선 화살표 연결선 74"/>
          <p:cNvCxnSpPr/>
          <p:nvPr/>
        </p:nvCxnSpPr>
        <p:spPr>
          <a:xfrm flipH="1">
            <a:off x="1475656" y="2564904"/>
            <a:ext cx="864096" cy="0"/>
          </a:xfrm>
          <a:prstGeom prst="straightConnector1">
            <a:avLst/>
          </a:prstGeom>
          <a:ln w="25400">
            <a:solidFill>
              <a:schemeClr val="accent2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35496" y="4582869"/>
            <a:ext cx="13644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chemeClr val="accent6"/>
                </a:solidFill>
              </a:rPr>
              <a:t>세부적인</a:t>
            </a:r>
            <a:r>
              <a:rPr lang="ko-KR" altLang="en-US" dirty="0" smtClean="0">
                <a:solidFill>
                  <a:schemeClr val="bg1"/>
                </a:solidFill>
              </a:rPr>
              <a:t> </a:t>
            </a:r>
            <a:endParaRPr lang="en-US" altLang="ko-KR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지역별 게시판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9" name="직선 화살표 연결선 48"/>
          <p:cNvCxnSpPr/>
          <p:nvPr/>
        </p:nvCxnSpPr>
        <p:spPr>
          <a:xfrm flipH="1">
            <a:off x="1115616" y="4869160"/>
            <a:ext cx="576064" cy="0"/>
          </a:xfrm>
          <a:prstGeom prst="straightConnector1">
            <a:avLst/>
          </a:prstGeom>
          <a:ln w="25400">
            <a:solidFill>
              <a:schemeClr val="accent2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2267744" y="1445295"/>
            <a:ext cx="269817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700" dirty="0" smtClean="0">
                <a:solidFill>
                  <a:schemeClr val="bg1"/>
                </a:solidFill>
              </a:rPr>
              <a:t>한눈에 확인할 수 있는 지역명소</a:t>
            </a:r>
            <a:endParaRPr lang="en-US" altLang="ko-KR" sz="1700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sz="1700" dirty="0" smtClean="0">
                <a:solidFill>
                  <a:schemeClr val="accent6"/>
                </a:solidFill>
              </a:rPr>
              <a:t>유저에 의한 </a:t>
            </a:r>
            <a:r>
              <a:rPr lang="ko-KR" altLang="en-US" sz="1700" dirty="0" smtClean="0">
                <a:solidFill>
                  <a:schemeClr val="bg1"/>
                </a:solidFill>
              </a:rPr>
              <a:t>좌표 등록</a:t>
            </a:r>
            <a:endParaRPr lang="ko-KR" altLang="en-US" sz="1700" dirty="0">
              <a:solidFill>
                <a:schemeClr val="bg1"/>
              </a:solidFill>
            </a:endParaRPr>
          </a:p>
        </p:txBody>
      </p:sp>
      <p:cxnSp>
        <p:nvCxnSpPr>
          <p:cNvPr id="52" name="꺾인 연결선 51"/>
          <p:cNvCxnSpPr>
            <a:endCxn id="51" idx="2"/>
          </p:cNvCxnSpPr>
          <p:nvPr/>
        </p:nvCxnSpPr>
        <p:spPr>
          <a:xfrm rot="16200000" flipV="1">
            <a:off x="2870279" y="2807398"/>
            <a:ext cx="1656184" cy="163083"/>
          </a:xfrm>
          <a:prstGeom prst="bentConnector3">
            <a:avLst>
              <a:gd name="adj1" fmla="val 132"/>
            </a:avLst>
          </a:prstGeom>
          <a:ln w="25400">
            <a:solidFill>
              <a:schemeClr val="accent2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/>
          <p:cNvCxnSpPr/>
          <p:nvPr/>
        </p:nvCxnSpPr>
        <p:spPr>
          <a:xfrm flipH="1">
            <a:off x="1259632" y="3356992"/>
            <a:ext cx="504056" cy="0"/>
          </a:xfrm>
          <a:prstGeom prst="straightConnector1">
            <a:avLst/>
          </a:prstGeom>
          <a:ln w="25400">
            <a:solidFill>
              <a:schemeClr val="accent2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꺾인 연결선 68"/>
          <p:cNvCxnSpPr/>
          <p:nvPr/>
        </p:nvCxnSpPr>
        <p:spPr>
          <a:xfrm rot="5400000">
            <a:off x="3311861" y="5265205"/>
            <a:ext cx="936104" cy="864094"/>
          </a:xfrm>
          <a:prstGeom prst="bentConnector3">
            <a:avLst>
              <a:gd name="adj1" fmla="val 634"/>
            </a:avLst>
          </a:prstGeom>
          <a:ln w="25400">
            <a:solidFill>
              <a:schemeClr val="accent2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꺾인 연결선 89"/>
          <p:cNvCxnSpPr/>
          <p:nvPr/>
        </p:nvCxnSpPr>
        <p:spPr>
          <a:xfrm flipV="1">
            <a:off x="7596336" y="5085184"/>
            <a:ext cx="790892" cy="279321"/>
          </a:xfrm>
          <a:prstGeom prst="bentConnector2">
            <a:avLst/>
          </a:prstGeom>
          <a:ln w="25400">
            <a:solidFill>
              <a:schemeClr val="accent2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꺾인 연결선 89"/>
          <p:cNvCxnSpPr>
            <a:endCxn id="39" idx="2"/>
          </p:cNvCxnSpPr>
          <p:nvPr/>
        </p:nvCxnSpPr>
        <p:spPr>
          <a:xfrm flipV="1">
            <a:off x="7596336" y="3221687"/>
            <a:ext cx="790892" cy="279321"/>
          </a:xfrm>
          <a:prstGeom prst="bentConnector2">
            <a:avLst/>
          </a:prstGeom>
          <a:ln w="25400">
            <a:solidFill>
              <a:schemeClr val="accent2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0106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UI - </a:t>
            </a:r>
            <a:r>
              <a:rPr lang="ko-KR" altLang="en-US" dirty="0" smtClean="0">
                <a:solidFill>
                  <a:schemeClr val="bg1"/>
                </a:solidFill>
              </a:rPr>
              <a:t>신분별게시판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33</a:t>
            </a:fld>
            <a:endParaRPr lang="ko-KR" altLang="en-US" dirty="0"/>
          </a:p>
        </p:txBody>
      </p:sp>
      <p:sp>
        <p:nvSpPr>
          <p:cNvPr id="19" name="직사각형 18"/>
          <p:cNvSpPr/>
          <p:nvPr/>
        </p:nvSpPr>
        <p:spPr>
          <a:xfrm>
            <a:off x="1547664" y="2204864"/>
            <a:ext cx="6202520" cy="3888432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22" name="직사각형 21"/>
          <p:cNvSpPr/>
          <p:nvPr/>
        </p:nvSpPr>
        <p:spPr>
          <a:xfrm>
            <a:off x="1547664" y="2948241"/>
            <a:ext cx="1229328" cy="800559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 smtClean="0">
                <a:solidFill>
                  <a:schemeClr val="tx1"/>
                </a:solidFill>
              </a:rPr>
              <a:t>로그인창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547664" y="3748800"/>
            <a:ext cx="1229328" cy="2344496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4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나 혼자 산다 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지역별게시판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신분별게시판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  </a:t>
            </a:r>
            <a:r>
              <a:rPr lang="ko-KR" altLang="en-US" sz="1350" dirty="0" smtClean="0">
                <a:solidFill>
                  <a:schemeClr val="tx1"/>
                </a:solidFill>
              </a:rPr>
              <a:t>└ 미성년자</a:t>
            </a:r>
            <a:endParaRPr lang="en-US" altLang="ko-KR" sz="1350" dirty="0" smtClean="0">
              <a:solidFill>
                <a:schemeClr val="tx1"/>
              </a:solidFill>
            </a:endParaRPr>
          </a:p>
          <a:p>
            <a:r>
              <a:rPr lang="ko-KR" altLang="en-US" sz="1350" dirty="0" smtClean="0">
                <a:solidFill>
                  <a:schemeClr val="tx1"/>
                </a:solidFill>
              </a:rPr>
              <a:t>  └ 대학생</a:t>
            </a:r>
            <a:endParaRPr lang="en-US" altLang="ko-KR" sz="1350" dirty="0" smtClean="0">
              <a:solidFill>
                <a:schemeClr val="tx1"/>
              </a:solidFill>
            </a:endParaRPr>
          </a:p>
          <a:p>
            <a:r>
              <a:rPr lang="ko-KR" altLang="en-US" sz="1350" dirty="0" smtClean="0">
                <a:solidFill>
                  <a:schemeClr val="tx1"/>
                </a:solidFill>
              </a:rPr>
              <a:t>  └ 직장인</a:t>
            </a:r>
            <a:endParaRPr lang="en-US" altLang="ko-KR" sz="1350" dirty="0" smtClean="0">
              <a:solidFill>
                <a:schemeClr val="tx1"/>
              </a:solidFill>
            </a:endParaRPr>
          </a:p>
          <a:p>
            <a:r>
              <a:rPr lang="ko-KR" altLang="en-US" sz="1350" dirty="0" smtClean="0">
                <a:solidFill>
                  <a:schemeClr val="tx1"/>
                </a:solidFill>
              </a:rPr>
              <a:t>  └ 기러기</a:t>
            </a:r>
            <a:endParaRPr lang="en-US" altLang="ko-KR" sz="1350" dirty="0" smtClean="0">
              <a:solidFill>
                <a:schemeClr val="tx1"/>
              </a:solidFill>
            </a:endParaRPr>
          </a:p>
          <a:p>
            <a:r>
              <a:rPr lang="en-US" altLang="ko-KR" sz="1350" dirty="0" smtClean="0">
                <a:solidFill>
                  <a:schemeClr val="tx1"/>
                </a:solidFill>
              </a:rPr>
              <a:t>  </a:t>
            </a:r>
            <a:r>
              <a:rPr lang="ko-KR" altLang="en-US" sz="1350" dirty="0" smtClean="0">
                <a:solidFill>
                  <a:schemeClr val="tx1"/>
                </a:solidFill>
              </a:rPr>
              <a:t>└ </a:t>
            </a:r>
            <a:r>
              <a:rPr lang="en-US" altLang="ko-KR" sz="1350" dirty="0" smtClean="0">
                <a:solidFill>
                  <a:schemeClr val="tx1"/>
                </a:solidFill>
              </a:rPr>
              <a:t>Etc..</a:t>
            </a:r>
            <a:endParaRPr lang="en-US" altLang="ko-KR" sz="500" dirty="0" smtClean="0">
              <a:solidFill>
                <a:schemeClr val="tx1"/>
              </a:solidFill>
            </a:endParaRPr>
          </a:p>
          <a:p>
            <a:pPr algn="ctr"/>
            <a:endParaRPr lang="en-US" altLang="ko-KR" sz="5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   정보게시판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   기타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pPr algn="ctr"/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6660232" y="4720908"/>
            <a:ext cx="936104" cy="1220307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오늘 본 글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6520856" y="2948241"/>
            <a:ext cx="1229328" cy="1143657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뉴스</a:t>
            </a:r>
            <a:r>
              <a:rPr lang="en-US" altLang="ko-KR" sz="1400" dirty="0" smtClean="0">
                <a:solidFill>
                  <a:schemeClr val="tx1"/>
                </a:solidFill>
              </a:rPr>
              <a:t>/</a:t>
            </a:r>
            <a:r>
              <a:rPr lang="ko-KR" altLang="en-US" sz="1400" dirty="0" smtClean="0">
                <a:solidFill>
                  <a:schemeClr val="tx1"/>
                </a:solidFill>
              </a:rPr>
              <a:t>날씨정보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776992" y="2948241"/>
            <a:ext cx="3743863" cy="3145055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34" name="TextBox 33"/>
          <p:cNvSpPr txBox="1"/>
          <p:nvPr/>
        </p:nvSpPr>
        <p:spPr>
          <a:xfrm>
            <a:off x="0" y="2996952"/>
            <a:ext cx="15135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글</a:t>
            </a:r>
            <a:r>
              <a:rPr lang="en-US" altLang="ko-KR" dirty="0" smtClean="0">
                <a:solidFill>
                  <a:schemeClr val="bg1"/>
                </a:solidFill>
              </a:rPr>
              <a:t>/</a:t>
            </a:r>
            <a:r>
              <a:rPr lang="ko-KR" altLang="en-US" dirty="0" err="1" smtClean="0">
                <a:solidFill>
                  <a:schemeClr val="bg1"/>
                </a:solidFill>
              </a:rPr>
              <a:t>댓글</a:t>
            </a:r>
            <a:r>
              <a:rPr lang="ko-KR" altLang="en-US" dirty="0" smtClean="0">
                <a:solidFill>
                  <a:schemeClr val="bg1"/>
                </a:solidFill>
              </a:rPr>
              <a:t> 작성시 </a:t>
            </a:r>
            <a:endParaRPr lang="en-US" altLang="ko-KR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로그인 필요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-70138" y="2204864"/>
            <a:ext cx="1643399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700" dirty="0" err="1" smtClean="0">
                <a:solidFill>
                  <a:schemeClr val="bg1"/>
                </a:solidFill>
              </a:rPr>
              <a:t>클릭시</a:t>
            </a:r>
            <a:r>
              <a:rPr lang="ko-KR" altLang="en-US" sz="1700" dirty="0" smtClean="0">
                <a:solidFill>
                  <a:schemeClr val="bg1"/>
                </a:solidFill>
              </a:rPr>
              <a:t> </a:t>
            </a:r>
            <a:endParaRPr lang="en-US" altLang="ko-KR" sz="1700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sz="1700" dirty="0" err="1" smtClean="0">
                <a:solidFill>
                  <a:schemeClr val="bg1"/>
                </a:solidFill>
              </a:rPr>
              <a:t>메인화면으로</a:t>
            </a:r>
            <a:r>
              <a:rPr lang="ko-KR" altLang="en-US" sz="1700" dirty="0" smtClean="0">
                <a:solidFill>
                  <a:schemeClr val="bg1"/>
                </a:solidFill>
              </a:rPr>
              <a:t> 이동</a:t>
            </a:r>
            <a:endParaRPr lang="ko-KR" altLang="en-US" sz="1700" dirty="0">
              <a:solidFill>
                <a:schemeClr val="bg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7688158" y="2636912"/>
            <a:ext cx="13981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 smtClean="0">
                <a:solidFill>
                  <a:schemeClr val="bg1"/>
                </a:solidFill>
              </a:rPr>
              <a:t>챙겨주는 사람이</a:t>
            </a:r>
            <a:endParaRPr lang="en-US" altLang="ko-KR" sz="1600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sz="1600" dirty="0" smtClean="0">
                <a:solidFill>
                  <a:schemeClr val="bg1"/>
                </a:solidFill>
              </a:rPr>
              <a:t>없는 날씨</a:t>
            </a:r>
            <a:r>
              <a:rPr lang="en-US" altLang="ko-KR" sz="1600" dirty="0" smtClean="0">
                <a:solidFill>
                  <a:schemeClr val="bg1"/>
                </a:solidFill>
              </a:rPr>
              <a:t>/</a:t>
            </a:r>
            <a:r>
              <a:rPr lang="ko-KR" altLang="en-US" sz="1600" dirty="0" smtClean="0">
                <a:solidFill>
                  <a:schemeClr val="bg1"/>
                </a:solidFill>
              </a:rPr>
              <a:t>뉴스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7770567" y="4365104"/>
            <a:ext cx="12330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 smtClean="0">
                <a:solidFill>
                  <a:schemeClr val="bg1"/>
                </a:solidFill>
              </a:rPr>
              <a:t>글 </a:t>
            </a:r>
            <a:r>
              <a:rPr lang="ko-KR" altLang="en-US" sz="1600" dirty="0" err="1" smtClean="0">
                <a:solidFill>
                  <a:schemeClr val="bg1"/>
                </a:solidFill>
              </a:rPr>
              <a:t>재탐색의</a:t>
            </a:r>
            <a:r>
              <a:rPr lang="ko-KR" altLang="en-US" sz="1600" dirty="0" smtClean="0">
                <a:solidFill>
                  <a:schemeClr val="bg1"/>
                </a:solidFill>
              </a:rPr>
              <a:t> </a:t>
            </a:r>
            <a:endParaRPr lang="en-US" altLang="ko-KR" sz="1600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sz="1600" dirty="0" smtClean="0">
                <a:solidFill>
                  <a:schemeClr val="bg1"/>
                </a:solidFill>
              </a:rPr>
              <a:t>편리함을 위한</a:t>
            </a:r>
            <a:endParaRPr lang="en-US" altLang="ko-KR" sz="1600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sz="1600" dirty="0" smtClean="0">
                <a:solidFill>
                  <a:schemeClr val="bg1"/>
                </a:solidFill>
              </a:rPr>
              <a:t>레이아웃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725734" y="6125815"/>
            <a:ext cx="306205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chemeClr val="bg1"/>
                </a:solidFill>
              </a:rPr>
              <a:t>초기상태에서는 </a:t>
            </a:r>
            <a:r>
              <a:rPr lang="ko-KR" altLang="en-US" sz="1400" dirty="0" err="1" smtClean="0">
                <a:solidFill>
                  <a:schemeClr val="bg1"/>
                </a:solidFill>
              </a:rPr>
              <a:t>최신글</a:t>
            </a:r>
            <a:r>
              <a:rPr lang="ko-KR" altLang="en-US" sz="1400" dirty="0" smtClean="0">
                <a:solidFill>
                  <a:schemeClr val="bg1"/>
                </a:solidFill>
              </a:rPr>
              <a:t> 순서 정렬</a:t>
            </a:r>
            <a:endParaRPr lang="en-US" altLang="ko-KR" sz="1400" dirty="0" smtClean="0">
              <a:solidFill>
                <a:schemeClr val="bg1"/>
              </a:solidFill>
            </a:endParaRPr>
          </a:p>
          <a:p>
            <a:r>
              <a:rPr lang="ko-KR" altLang="en-US" sz="1400" dirty="0" smtClean="0">
                <a:solidFill>
                  <a:schemeClr val="bg1"/>
                </a:solidFill>
              </a:rPr>
              <a:t>설정에 따라 </a:t>
            </a:r>
            <a:r>
              <a:rPr lang="ko-KR" altLang="en-US" sz="1400" dirty="0" err="1" smtClean="0">
                <a:solidFill>
                  <a:schemeClr val="bg1"/>
                </a:solidFill>
              </a:rPr>
              <a:t>인기글</a:t>
            </a:r>
            <a:r>
              <a:rPr lang="ko-KR" altLang="en-US" sz="1400" dirty="0" smtClean="0">
                <a:solidFill>
                  <a:schemeClr val="bg1"/>
                </a:solidFill>
              </a:rPr>
              <a:t> 순서 정렬 가능</a:t>
            </a:r>
            <a:endParaRPr lang="en-US" altLang="ko-KR" sz="1400" dirty="0" smtClean="0">
              <a:solidFill>
                <a:schemeClr val="bg1"/>
              </a:solidFill>
            </a:endParaRPr>
          </a:p>
          <a:p>
            <a:r>
              <a:rPr lang="en-US" altLang="ko-KR" sz="1400" dirty="0" smtClean="0">
                <a:solidFill>
                  <a:schemeClr val="bg1"/>
                </a:solidFill>
              </a:rPr>
              <a:t>  - </a:t>
            </a:r>
            <a:r>
              <a:rPr lang="ko-KR" altLang="en-US" sz="1400" dirty="0" smtClean="0">
                <a:solidFill>
                  <a:schemeClr val="bg1"/>
                </a:solidFill>
              </a:rPr>
              <a:t>사진 및 내용을 한눈에 확인할 수 있게 함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cxnSp>
        <p:nvCxnSpPr>
          <p:cNvPr id="80" name="직선 화살표 연결선 79"/>
          <p:cNvCxnSpPr/>
          <p:nvPr/>
        </p:nvCxnSpPr>
        <p:spPr>
          <a:xfrm flipH="1">
            <a:off x="1259632" y="3356992"/>
            <a:ext cx="504056" cy="0"/>
          </a:xfrm>
          <a:prstGeom prst="straightConnector1">
            <a:avLst/>
          </a:prstGeom>
          <a:ln w="25400">
            <a:solidFill>
              <a:schemeClr val="accent2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꺾인 연결선 89"/>
          <p:cNvCxnSpPr>
            <a:endCxn id="39" idx="2"/>
          </p:cNvCxnSpPr>
          <p:nvPr/>
        </p:nvCxnSpPr>
        <p:spPr>
          <a:xfrm flipV="1">
            <a:off x="7596336" y="3221687"/>
            <a:ext cx="790892" cy="279321"/>
          </a:xfrm>
          <a:prstGeom prst="bentConnector2">
            <a:avLst/>
          </a:prstGeom>
          <a:ln w="25400">
            <a:solidFill>
              <a:schemeClr val="accent2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꺾인 연결선 89"/>
          <p:cNvCxnSpPr/>
          <p:nvPr/>
        </p:nvCxnSpPr>
        <p:spPr>
          <a:xfrm flipV="1">
            <a:off x="7596336" y="5085184"/>
            <a:ext cx="790892" cy="279321"/>
          </a:xfrm>
          <a:prstGeom prst="bentConnector2">
            <a:avLst/>
          </a:prstGeom>
          <a:ln w="25400">
            <a:solidFill>
              <a:schemeClr val="accent2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/>
          <p:cNvSpPr/>
          <p:nvPr/>
        </p:nvSpPr>
        <p:spPr>
          <a:xfrm>
            <a:off x="2771800" y="4293096"/>
            <a:ext cx="3744416" cy="1800200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 smtClean="0">
                <a:solidFill>
                  <a:schemeClr val="tx1"/>
                </a:solidFill>
              </a:rPr>
              <a:t>게시글</a:t>
            </a:r>
            <a:r>
              <a:rPr lang="ko-KR" altLang="en-US" sz="1400" dirty="0" smtClean="0">
                <a:solidFill>
                  <a:schemeClr val="tx1"/>
                </a:solidFill>
              </a:rPr>
              <a:t> 표시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cxnSp>
        <p:nvCxnSpPr>
          <p:cNvPr id="69" name="꺾인 연결선 68"/>
          <p:cNvCxnSpPr/>
          <p:nvPr/>
        </p:nvCxnSpPr>
        <p:spPr>
          <a:xfrm rot="5400000">
            <a:off x="3311861" y="5265205"/>
            <a:ext cx="936104" cy="864094"/>
          </a:xfrm>
          <a:prstGeom prst="bentConnector3">
            <a:avLst>
              <a:gd name="adj1" fmla="val 634"/>
            </a:avLst>
          </a:prstGeom>
          <a:ln w="25400">
            <a:solidFill>
              <a:schemeClr val="accent2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/>
          <p:cNvSpPr/>
          <p:nvPr/>
        </p:nvSpPr>
        <p:spPr>
          <a:xfrm>
            <a:off x="2771800" y="2924944"/>
            <a:ext cx="3744416" cy="1368152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 smtClean="0">
                <a:solidFill>
                  <a:schemeClr val="tx1"/>
                </a:solidFill>
              </a:rPr>
              <a:t>신분별</a:t>
            </a:r>
            <a:r>
              <a:rPr lang="ko-KR" altLang="en-US" sz="1400" dirty="0" smtClean="0">
                <a:solidFill>
                  <a:schemeClr val="tx1"/>
                </a:solidFill>
              </a:rPr>
              <a:t> 이벤트 내용 공지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 err="1" smtClean="0">
                <a:solidFill>
                  <a:schemeClr val="tx1"/>
                </a:solidFill>
              </a:rPr>
              <a:t>신분별</a:t>
            </a:r>
            <a:r>
              <a:rPr lang="ko-KR" altLang="en-US" sz="1400" dirty="0" smtClean="0">
                <a:solidFill>
                  <a:schemeClr val="tx1"/>
                </a:solidFill>
              </a:rPr>
              <a:t> 유용</a:t>
            </a:r>
            <a:r>
              <a:rPr lang="en-US" altLang="ko-KR" sz="1400" dirty="0" smtClean="0">
                <a:solidFill>
                  <a:schemeClr val="tx1"/>
                </a:solidFill>
              </a:rPr>
              <a:t>/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인기있는</a:t>
            </a:r>
            <a:r>
              <a:rPr lang="ko-KR" altLang="en-US" sz="1400" dirty="0" smtClean="0">
                <a:solidFill>
                  <a:schemeClr val="tx1"/>
                </a:solidFill>
              </a:rPr>
              <a:t> 기사 게시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547664" y="2204864"/>
            <a:ext cx="6202520" cy="743377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로고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cxnSp>
        <p:nvCxnSpPr>
          <p:cNvPr id="75" name="직선 화살표 연결선 74"/>
          <p:cNvCxnSpPr/>
          <p:nvPr/>
        </p:nvCxnSpPr>
        <p:spPr>
          <a:xfrm flipH="1">
            <a:off x="1475656" y="2564904"/>
            <a:ext cx="864096" cy="0"/>
          </a:xfrm>
          <a:prstGeom prst="straightConnector1">
            <a:avLst/>
          </a:prstGeom>
          <a:ln w="25400">
            <a:solidFill>
              <a:schemeClr val="accent2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35496" y="4582869"/>
            <a:ext cx="13644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chemeClr val="accent6"/>
                </a:solidFill>
              </a:rPr>
              <a:t>세부적인</a:t>
            </a:r>
            <a:r>
              <a:rPr lang="ko-KR" altLang="en-US" dirty="0" smtClean="0">
                <a:solidFill>
                  <a:schemeClr val="bg1"/>
                </a:solidFill>
              </a:rPr>
              <a:t> </a:t>
            </a:r>
            <a:endParaRPr lang="en-US" altLang="ko-KR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dirty="0" err="1" smtClean="0">
                <a:solidFill>
                  <a:schemeClr val="bg1"/>
                </a:solidFill>
              </a:rPr>
              <a:t>신분별</a:t>
            </a:r>
            <a:r>
              <a:rPr lang="ko-KR" altLang="en-US" dirty="0" smtClean="0">
                <a:solidFill>
                  <a:schemeClr val="bg1"/>
                </a:solidFill>
              </a:rPr>
              <a:t> 게시판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9" name="직선 화살표 연결선 48"/>
          <p:cNvCxnSpPr/>
          <p:nvPr/>
        </p:nvCxnSpPr>
        <p:spPr>
          <a:xfrm flipH="1">
            <a:off x="1115616" y="4869160"/>
            <a:ext cx="576064" cy="0"/>
          </a:xfrm>
          <a:prstGeom prst="straightConnector1">
            <a:avLst/>
          </a:prstGeom>
          <a:ln w="25400">
            <a:solidFill>
              <a:schemeClr val="accent2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2123728" y="1445295"/>
            <a:ext cx="302433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700" dirty="0" smtClean="0">
                <a:solidFill>
                  <a:schemeClr val="accent6"/>
                </a:solidFill>
              </a:rPr>
              <a:t>운영진에 의한 </a:t>
            </a:r>
            <a:r>
              <a:rPr lang="ko-KR" altLang="en-US" sz="1700" dirty="0" err="1" smtClean="0">
                <a:solidFill>
                  <a:schemeClr val="bg1"/>
                </a:solidFill>
              </a:rPr>
              <a:t>신분별</a:t>
            </a:r>
            <a:r>
              <a:rPr lang="ko-KR" altLang="en-US" sz="1700" dirty="0" smtClean="0">
                <a:solidFill>
                  <a:schemeClr val="bg1"/>
                </a:solidFill>
              </a:rPr>
              <a:t> 이벤트</a:t>
            </a:r>
            <a:endParaRPr lang="en-US" altLang="ko-KR" sz="1700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sz="1700" dirty="0" smtClean="0">
                <a:solidFill>
                  <a:schemeClr val="bg1"/>
                </a:solidFill>
              </a:rPr>
              <a:t>해당 세대에 맞는 뉴스 기사 링크</a:t>
            </a:r>
            <a:endParaRPr lang="ko-KR" altLang="en-US" sz="1700" dirty="0">
              <a:solidFill>
                <a:schemeClr val="bg1"/>
              </a:solidFill>
            </a:endParaRPr>
          </a:p>
        </p:txBody>
      </p:sp>
      <p:cxnSp>
        <p:nvCxnSpPr>
          <p:cNvPr id="30" name="꺾인 연결선 29"/>
          <p:cNvCxnSpPr>
            <a:endCxn id="29" idx="2"/>
          </p:cNvCxnSpPr>
          <p:nvPr/>
        </p:nvCxnSpPr>
        <p:spPr>
          <a:xfrm rot="16200000" flipV="1">
            <a:off x="2987824" y="2708920"/>
            <a:ext cx="1440160" cy="144016"/>
          </a:xfrm>
          <a:prstGeom prst="bentConnector3">
            <a:avLst>
              <a:gd name="adj1" fmla="val 844"/>
            </a:avLst>
          </a:prstGeom>
          <a:ln w="25400">
            <a:solidFill>
              <a:schemeClr val="accent2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Flow Chart – </a:t>
            </a:r>
            <a:r>
              <a:rPr lang="ko-KR" altLang="en-US" dirty="0" smtClean="0">
                <a:solidFill>
                  <a:schemeClr val="bg1"/>
                </a:solidFill>
              </a:rPr>
              <a:t>관리자 시스템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34</a:t>
            </a:fld>
            <a:endParaRPr lang="ko-KR" altLang="en-US"/>
          </a:p>
        </p:txBody>
      </p:sp>
      <p:cxnSp>
        <p:nvCxnSpPr>
          <p:cNvPr id="81" name="직선 연결선 80"/>
          <p:cNvCxnSpPr/>
          <p:nvPr/>
        </p:nvCxnSpPr>
        <p:spPr>
          <a:xfrm>
            <a:off x="-1044624" y="3789040"/>
            <a:ext cx="914400" cy="914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2" name="그룹 201"/>
          <p:cNvGrpSpPr/>
          <p:nvPr/>
        </p:nvGrpSpPr>
        <p:grpSpPr>
          <a:xfrm>
            <a:off x="1062659" y="1628800"/>
            <a:ext cx="7018681" cy="4608512"/>
            <a:chOff x="1062659" y="1628800"/>
            <a:chExt cx="7018681" cy="4608512"/>
          </a:xfrm>
        </p:grpSpPr>
        <p:sp>
          <p:nvSpPr>
            <p:cNvPr id="7" name="모서리가 둥근 직사각형 6"/>
            <p:cNvSpPr/>
            <p:nvPr/>
          </p:nvSpPr>
          <p:spPr>
            <a:xfrm>
              <a:off x="3907657" y="1628800"/>
              <a:ext cx="1328686" cy="729405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700" dirty="0" smtClean="0">
                  <a:solidFill>
                    <a:schemeClr val="tx1"/>
                  </a:solidFill>
                </a:rPr>
                <a:t>관리자아이디</a:t>
              </a:r>
              <a:endParaRPr lang="en-US" altLang="ko-KR" sz="17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700" dirty="0" smtClean="0">
                  <a:solidFill>
                    <a:schemeClr val="tx1"/>
                  </a:solidFill>
                </a:rPr>
                <a:t>로그인</a:t>
              </a:r>
              <a:endParaRPr lang="ko-KR" altLang="en-US" sz="1700" dirty="0">
                <a:solidFill>
                  <a:schemeClr val="tx1"/>
                </a:solidFill>
              </a:endParaRPr>
            </a:p>
          </p:txBody>
        </p:sp>
        <p:sp>
          <p:nvSpPr>
            <p:cNvPr id="76" name="직사각형 75"/>
            <p:cNvSpPr/>
            <p:nvPr/>
          </p:nvSpPr>
          <p:spPr>
            <a:xfrm>
              <a:off x="6809481" y="2942730"/>
              <a:ext cx="1265511" cy="486270"/>
            </a:xfrm>
            <a:prstGeom prst="rect">
              <a:avLst/>
            </a:prstGeom>
            <a:solidFill>
              <a:schemeClr val="bg1"/>
            </a:solidFill>
            <a:ln w="25400" cmpd="sng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700" dirty="0" err="1" smtClean="0">
                  <a:solidFill>
                    <a:schemeClr val="tx1"/>
                  </a:solidFill>
                </a:rPr>
                <a:t>글관리</a:t>
              </a:r>
              <a:endParaRPr lang="ko-KR" altLang="en-US" sz="1700" dirty="0">
                <a:solidFill>
                  <a:schemeClr val="tx1"/>
                </a:solidFill>
              </a:endParaRPr>
            </a:p>
          </p:txBody>
        </p:sp>
        <p:sp>
          <p:nvSpPr>
            <p:cNvPr id="77" name="직사각형 76"/>
            <p:cNvSpPr/>
            <p:nvPr/>
          </p:nvSpPr>
          <p:spPr>
            <a:xfrm>
              <a:off x="4890665" y="2942730"/>
              <a:ext cx="1265511" cy="486270"/>
            </a:xfrm>
            <a:prstGeom prst="rect">
              <a:avLst/>
            </a:prstGeom>
            <a:solidFill>
              <a:schemeClr val="bg1"/>
            </a:solidFill>
            <a:ln w="25400" cmpd="sng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700" dirty="0" smtClean="0">
                  <a:solidFill>
                    <a:schemeClr val="tx1"/>
                  </a:solidFill>
                </a:rPr>
                <a:t>홈페이지관리</a:t>
              </a:r>
              <a:endParaRPr lang="ko-KR" altLang="en-US" sz="1700" dirty="0">
                <a:solidFill>
                  <a:schemeClr val="tx1"/>
                </a:solidFill>
              </a:endParaRPr>
            </a:p>
          </p:txBody>
        </p:sp>
        <p:sp>
          <p:nvSpPr>
            <p:cNvPr id="78" name="직사각형 77"/>
            <p:cNvSpPr/>
            <p:nvPr/>
          </p:nvSpPr>
          <p:spPr>
            <a:xfrm>
              <a:off x="2987824" y="2942730"/>
              <a:ext cx="1265511" cy="486270"/>
            </a:xfrm>
            <a:prstGeom prst="rect">
              <a:avLst/>
            </a:prstGeom>
            <a:solidFill>
              <a:schemeClr val="bg1"/>
            </a:solidFill>
            <a:ln w="25400" cmpd="sng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700" dirty="0" smtClean="0">
                  <a:solidFill>
                    <a:schemeClr val="tx1"/>
                  </a:solidFill>
                </a:rPr>
                <a:t>게시판관리</a:t>
              </a:r>
              <a:endParaRPr lang="ko-KR" altLang="en-US" sz="1700" dirty="0">
                <a:solidFill>
                  <a:schemeClr val="tx1"/>
                </a:solidFill>
              </a:endParaRPr>
            </a:p>
          </p:txBody>
        </p:sp>
        <p:sp>
          <p:nvSpPr>
            <p:cNvPr id="79" name="직사각형 78"/>
            <p:cNvSpPr/>
            <p:nvPr/>
          </p:nvSpPr>
          <p:spPr>
            <a:xfrm>
              <a:off x="1062659" y="2942730"/>
              <a:ext cx="1265511" cy="486270"/>
            </a:xfrm>
            <a:prstGeom prst="rect">
              <a:avLst/>
            </a:prstGeom>
            <a:solidFill>
              <a:schemeClr val="bg1"/>
            </a:solidFill>
            <a:ln w="25400" cmpd="sng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700" dirty="0" smtClean="0">
                  <a:solidFill>
                    <a:schemeClr val="tx1"/>
                  </a:solidFill>
                </a:rPr>
                <a:t>회원관리</a:t>
              </a:r>
              <a:endParaRPr lang="ko-KR" altLang="en-US" sz="1700" dirty="0">
                <a:solidFill>
                  <a:schemeClr val="tx1"/>
                </a:solidFill>
              </a:endParaRPr>
            </a:p>
          </p:txBody>
        </p:sp>
        <p:sp>
          <p:nvSpPr>
            <p:cNvPr id="94" name="순서도: 판단 93"/>
            <p:cNvSpPr/>
            <p:nvPr/>
          </p:nvSpPr>
          <p:spPr>
            <a:xfrm>
              <a:off x="3752079" y="5157192"/>
              <a:ext cx="1612009" cy="729405"/>
            </a:xfrm>
            <a:prstGeom prst="flowChartDecision">
              <a:avLst/>
            </a:prstGeom>
            <a:solidFill>
              <a:schemeClr val="bg1"/>
            </a:solidFill>
            <a:ln w="25400" cmpd="sng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dirty="0" smtClean="0">
                  <a:solidFill>
                    <a:schemeClr val="tx1"/>
                  </a:solidFill>
                </a:rPr>
                <a:t>지속적인</a:t>
              </a:r>
              <a:endParaRPr lang="en-US" altLang="ko-KR" sz="15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500" dirty="0" smtClean="0">
                  <a:solidFill>
                    <a:schemeClr val="tx1"/>
                  </a:solidFill>
                </a:rPr>
                <a:t>세션인증</a:t>
              </a:r>
              <a:endParaRPr lang="ko-KR" altLang="en-US" sz="1500" dirty="0">
                <a:solidFill>
                  <a:schemeClr val="tx1"/>
                </a:solidFill>
              </a:endParaRPr>
            </a:p>
          </p:txBody>
        </p:sp>
        <p:sp>
          <p:nvSpPr>
            <p:cNvPr id="99" name="직사각형 98"/>
            <p:cNvSpPr/>
            <p:nvPr/>
          </p:nvSpPr>
          <p:spPr>
            <a:xfrm>
              <a:off x="2987824" y="3950842"/>
              <a:ext cx="1265511" cy="486270"/>
            </a:xfrm>
            <a:prstGeom prst="rect">
              <a:avLst/>
            </a:prstGeom>
            <a:solidFill>
              <a:schemeClr val="bg1"/>
            </a:solidFill>
            <a:ln w="25400" cmpd="sng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700" dirty="0" smtClean="0">
                  <a:solidFill>
                    <a:schemeClr val="tx1"/>
                  </a:solidFill>
                </a:rPr>
                <a:t>관리페이지</a:t>
              </a:r>
              <a:endParaRPr lang="ko-KR" altLang="en-US" sz="1700" dirty="0">
                <a:solidFill>
                  <a:schemeClr val="tx1"/>
                </a:solidFill>
              </a:endParaRPr>
            </a:p>
          </p:txBody>
        </p:sp>
        <p:sp>
          <p:nvSpPr>
            <p:cNvPr id="100" name="직사각형 99"/>
            <p:cNvSpPr/>
            <p:nvPr/>
          </p:nvSpPr>
          <p:spPr>
            <a:xfrm>
              <a:off x="6815829" y="3950842"/>
              <a:ext cx="1265511" cy="486270"/>
            </a:xfrm>
            <a:prstGeom prst="rect">
              <a:avLst/>
            </a:prstGeom>
            <a:solidFill>
              <a:schemeClr val="bg1"/>
            </a:solidFill>
            <a:ln w="25400" cmpd="sng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 smtClean="0">
                  <a:solidFill>
                    <a:schemeClr val="tx1"/>
                  </a:solidFill>
                </a:rPr>
                <a:t>인증</a:t>
              </a:r>
              <a:r>
                <a:rPr lang="en-US" altLang="ko-KR" sz="1600" dirty="0" smtClean="0">
                  <a:solidFill>
                    <a:schemeClr val="tx1"/>
                  </a:solidFill>
                </a:rPr>
                <a:t>/</a:t>
              </a:r>
              <a:r>
                <a:rPr lang="ko-KR" altLang="en-US" sz="1600" dirty="0" smtClean="0">
                  <a:solidFill>
                    <a:schemeClr val="tx1"/>
                  </a:solidFill>
                </a:rPr>
                <a:t>삭제버튼</a:t>
              </a:r>
              <a:endParaRPr lang="en-US" altLang="ko-KR" sz="16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600" dirty="0" smtClean="0">
                  <a:solidFill>
                    <a:schemeClr val="tx1"/>
                  </a:solidFill>
                </a:rPr>
                <a:t>노출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01" name="모서리가 둥근 직사각형 100"/>
            <p:cNvSpPr/>
            <p:nvPr/>
          </p:nvSpPr>
          <p:spPr>
            <a:xfrm>
              <a:off x="5907610" y="5157192"/>
              <a:ext cx="1328686" cy="729405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700" dirty="0" smtClean="0">
                  <a:solidFill>
                    <a:schemeClr val="tx1"/>
                  </a:solidFill>
                </a:rPr>
                <a:t>로그아웃</a:t>
              </a:r>
              <a:endParaRPr lang="ko-KR" altLang="en-US" sz="1700" dirty="0">
                <a:solidFill>
                  <a:schemeClr val="tx1"/>
                </a:solidFill>
              </a:endParaRPr>
            </a:p>
          </p:txBody>
        </p:sp>
        <p:sp>
          <p:nvSpPr>
            <p:cNvPr id="102" name="직사각형 101"/>
            <p:cNvSpPr/>
            <p:nvPr/>
          </p:nvSpPr>
          <p:spPr>
            <a:xfrm>
              <a:off x="1907704" y="5224337"/>
              <a:ext cx="1368152" cy="595114"/>
            </a:xfrm>
            <a:prstGeom prst="rect">
              <a:avLst/>
            </a:prstGeom>
            <a:solidFill>
              <a:schemeClr val="bg1"/>
            </a:solidFill>
            <a:ln w="25400" cmpd="sng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700" dirty="0" smtClean="0">
                  <a:solidFill>
                    <a:schemeClr val="tx1"/>
                  </a:solidFill>
                </a:rPr>
                <a:t>권한획득</a:t>
              </a:r>
              <a:endParaRPr lang="ko-KR" altLang="en-US" sz="1700" dirty="0">
                <a:solidFill>
                  <a:schemeClr val="tx1"/>
                </a:solidFill>
              </a:endParaRPr>
            </a:p>
          </p:txBody>
        </p:sp>
        <p:cxnSp>
          <p:nvCxnSpPr>
            <p:cNvPr id="104" name="직선 연결선 103"/>
            <p:cNvCxnSpPr/>
            <p:nvPr/>
          </p:nvCxnSpPr>
          <p:spPr>
            <a:xfrm>
              <a:off x="1691680" y="2636912"/>
              <a:ext cx="5760640" cy="0"/>
            </a:xfrm>
            <a:prstGeom prst="line">
              <a:avLst/>
            </a:prstGeom>
            <a:ln w="254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 105"/>
            <p:cNvCxnSpPr>
              <a:stCxn id="7" idx="2"/>
            </p:cNvCxnSpPr>
            <p:nvPr/>
          </p:nvCxnSpPr>
          <p:spPr>
            <a:xfrm>
              <a:off x="4572000" y="2358205"/>
              <a:ext cx="0" cy="278707"/>
            </a:xfrm>
            <a:prstGeom prst="line">
              <a:avLst/>
            </a:prstGeom>
            <a:ln w="254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연결선 107"/>
            <p:cNvCxnSpPr/>
            <p:nvPr/>
          </p:nvCxnSpPr>
          <p:spPr>
            <a:xfrm flipV="1">
              <a:off x="1695415" y="2636912"/>
              <a:ext cx="0" cy="305818"/>
            </a:xfrm>
            <a:prstGeom prst="line">
              <a:avLst/>
            </a:prstGeom>
            <a:ln w="25400">
              <a:solidFill>
                <a:schemeClr val="accent6"/>
              </a:solidFill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직선 연결선 118"/>
            <p:cNvCxnSpPr/>
            <p:nvPr/>
          </p:nvCxnSpPr>
          <p:spPr>
            <a:xfrm flipV="1">
              <a:off x="3626371" y="2636912"/>
              <a:ext cx="0" cy="305818"/>
            </a:xfrm>
            <a:prstGeom prst="line">
              <a:avLst/>
            </a:prstGeom>
            <a:ln w="25400">
              <a:solidFill>
                <a:schemeClr val="accent6"/>
              </a:solidFill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직선 연결선 119"/>
            <p:cNvCxnSpPr/>
            <p:nvPr/>
          </p:nvCxnSpPr>
          <p:spPr>
            <a:xfrm flipV="1">
              <a:off x="5508104" y="2636912"/>
              <a:ext cx="0" cy="305818"/>
            </a:xfrm>
            <a:prstGeom prst="line">
              <a:avLst/>
            </a:prstGeom>
            <a:ln w="25400">
              <a:solidFill>
                <a:schemeClr val="accent6"/>
              </a:solidFill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직선 연결선 120"/>
            <p:cNvCxnSpPr/>
            <p:nvPr/>
          </p:nvCxnSpPr>
          <p:spPr>
            <a:xfrm flipV="1">
              <a:off x="7442795" y="2636912"/>
              <a:ext cx="0" cy="305818"/>
            </a:xfrm>
            <a:prstGeom prst="line">
              <a:avLst/>
            </a:prstGeom>
            <a:ln w="25400">
              <a:solidFill>
                <a:schemeClr val="accent6"/>
              </a:solidFill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직선 연결선 134"/>
            <p:cNvCxnSpPr>
              <a:stCxn id="78" idx="2"/>
              <a:endCxn id="99" idx="0"/>
            </p:cNvCxnSpPr>
            <p:nvPr/>
          </p:nvCxnSpPr>
          <p:spPr>
            <a:xfrm>
              <a:off x="3620580" y="3429000"/>
              <a:ext cx="0" cy="521842"/>
            </a:xfrm>
            <a:prstGeom prst="line">
              <a:avLst/>
            </a:prstGeom>
            <a:ln w="254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직선 연결선 138"/>
            <p:cNvCxnSpPr>
              <a:stCxn id="76" idx="2"/>
              <a:endCxn id="100" idx="0"/>
            </p:cNvCxnSpPr>
            <p:nvPr/>
          </p:nvCxnSpPr>
          <p:spPr>
            <a:xfrm>
              <a:off x="7442237" y="3429000"/>
              <a:ext cx="6348" cy="521842"/>
            </a:xfrm>
            <a:prstGeom prst="line">
              <a:avLst/>
            </a:prstGeom>
            <a:ln w="254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직선 연결선 148"/>
            <p:cNvCxnSpPr/>
            <p:nvPr/>
          </p:nvCxnSpPr>
          <p:spPr>
            <a:xfrm>
              <a:off x="5522393" y="3429000"/>
              <a:ext cx="0" cy="279648"/>
            </a:xfrm>
            <a:prstGeom prst="line">
              <a:avLst/>
            </a:prstGeom>
            <a:ln w="254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직선 연결선 150"/>
            <p:cNvCxnSpPr/>
            <p:nvPr/>
          </p:nvCxnSpPr>
          <p:spPr>
            <a:xfrm>
              <a:off x="1691680" y="3429000"/>
              <a:ext cx="0" cy="279648"/>
            </a:xfrm>
            <a:prstGeom prst="line">
              <a:avLst/>
            </a:prstGeom>
            <a:ln w="254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직선 연결선 151"/>
            <p:cNvCxnSpPr/>
            <p:nvPr/>
          </p:nvCxnSpPr>
          <p:spPr>
            <a:xfrm>
              <a:off x="1691680" y="3717032"/>
              <a:ext cx="3825950" cy="0"/>
            </a:xfrm>
            <a:prstGeom prst="line">
              <a:avLst/>
            </a:prstGeom>
            <a:ln w="254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직선 연결선 158"/>
            <p:cNvCxnSpPr/>
            <p:nvPr/>
          </p:nvCxnSpPr>
          <p:spPr>
            <a:xfrm>
              <a:off x="3621607" y="4437112"/>
              <a:ext cx="0" cy="279648"/>
            </a:xfrm>
            <a:prstGeom prst="line">
              <a:avLst/>
            </a:prstGeom>
            <a:ln w="254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직선 연결선 159"/>
            <p:cNvCxnSpPr/>
            <p:nvPr/>
          </p:nvCxnSpPr>
          <p:spPr>
            <a:xfrm>
              <a:off x="3612081" y="4720381"/>
              <a:ext cx="959919" cy="0"/>
            </a:xfrm>
            <a:prstGeom prst="line">
              <a:avLst/>
            </a:prstGeom>
            <a:ln w="254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직선 연결선 163"/>
            <p:cNvCxnSpPr/>
            <p:nvPr/>
          </p:nvCxnSpPr>
          <p:spPr>
            <a:xfrm>
              <a:off x="4557711" y="4725144"/>
              <a:ext cx="0" cy="430782"/>
            </a:xfrm>
            <a:prstGeom prst="line">
              <a:avLst/>
            </a:prstGeom>
            <a:ln w="25400">
              <a:solidFill>
                <a:schemeClr val="accent6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직선 연결선 165"/>
            <p:cNvCxnSpPr/>
            <p:nvPr/>
          </p:nvCxnSpPr>
          <p:spPr>
            <a:xfrm>
              <a:off x="7447557" y="4437112"/>
              <a:ext cx="0" cy="279648"/>
            </a:xfrm>
            <a:prstGeom prst="line">
              <a:avLst/>
            </a:prstGeom>
            <a:ln w="254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직선 연결선 166"/>
            <p:cNvCxnSpPr/>
            <p:nvPr/>
          </p:nvCxnSpPr>
          <p:spPr>
            <a:xfrm>
              <a:off x="4499992" y="4720381"/>
              <a:ext cx="2957091" cy="0"/>
            </a:xfrm>
            <a:prstGeom prst="line">
              <a:avLst/>
            </a:prstGeom>
            <a:ln w="254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직선 연결선 169"/>
            <p:cNvCxnSpPr>
              <a:stCxn id="102" idx="3"/>
              <a:endCxn id="94" idx="1"/>
            </p:cNvCxnSpPr>
            <p:nvPr/>
          </p:nvCxnSpPr>
          <p:spPr>
            <a:xfrm>
              <a:off x="3275856" y="5521894"/>
              <a:ext cx="476223" cy="1"/>
            </a:xfrm>
            <a:prstGeom prst="line">
              <a:avLst/>
            </a:prstGeom>
            <a:ln w="25400">
              <a:solidFill>
                <a:schemeClr val="accent6"/>
              </a:solidFill>
              <a:head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직선 연결선 173"/>
            <p:cNvCxnSpPr>
              <a:stCxn id="94" idx="3"/>
              <a:endCxn id="101" idx="1"/>
            </p:cNvCxnSpPr>
            <p:nvPr/>
          </p:nvCxnSpPr>
          <p:spPr>
            <a:xfrm>
              <a:off x="5364088" y="5521895"/>
              <a:ext cx="543522" cy="0"/>
            </a:xfrm>
            <a:prstGeom prst="line">
              <a:avLst/>
            </a:prstGeom>
            <a:ln w="25400">
              <a:solidFill>
                <a:schemeClr val="accent6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직선 연결선 176"/>
            <p:cNvCxnSpPr/>
            <p:nvPr/>
          </p:nvCxnSpPr>
          <p:spPr>
            <a:xfrm>
              <a:off x="2589117" y="5805264"/>
              <a:ext cx="0" cy="432048"/>
            </a:xfrm>
            <a:prstGeom prst="line">
              <a:avLst/>
            </a:prstGeom>
            <a:ln w="254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직선 연결선 178"/>
            <p:cNvCxnSpPr/>
            <p:nvPr/>
          </p:nvCxnSpPr>
          <p:spPr>
            <a:xfrm>
              <a:off x="2584917" y="6237312"/>
              <a:ext cx="1991846" cy="0"/>
            </a:xfrm>
            <a:prstGeom prst="line">
              <a:avLst/>
            </a:prstGeom>
            <a:ln w="254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직선 연결선 194"/>
            <p:cNvCxnSpPr/>
            <p:nvPr/>
          </p:nvCxnSpPr>
          <p:spPr>
            <a:xfrm flipV="1">
              <a:off x="4572000" y="5877272"/>
              <a:ext cx="0" cy="360040"/>
            </a:xfrm>
            <a:prstGeom prst="line">
              <a:avLst/>
            </a:prstGeom>
            <a:ln w="25400">
              <a:solidFill>
                <a:schemeClr val="accent6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0" name="TextBox 199"/>
            <p:cNvSpPr txBox="1"/>
            <p:nvPr/>
          </p:nvSpPr>
          <p:spPr>
            <a:xfrm>
              <a:off x="3412443" y="5157192"/>
              <a:ext cx="367469" cy="4156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solidFill>
                    <a:schemeClr val="bg1"/>
                  </a:solidFill>
                </a:rPr>
                <a:t>O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01" name="TextBox 200"/>
            <p:cNvSpPr txBox="1"/>
            <p:nvPr/>
          </p:nvSpPr>
          <p:spPr>
            <a:xfrm>
              <a:off x="5436096" y="5157192"/>
              <a:ext cx="334412" cy="4156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solidFill>
                    <a:schemeClr val="bg1"/>
                  </a:solidFill>
                </a:rPr>
                <a:t>X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60648"/>
            <a:ext cx="8229600" cy="1143000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Flow Chart – </a:t>
            </a:r>
            <a:r>
              <a:rPr lang="ko-KR" altLang="en-US" dirty="0" smtClean="0">
                <a:solidFill>
                  <a:schemeClr val="bg1"/>
                </a:solidFill>
              </a:rPr>
              <a:t>오늘 본 글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35</a:t>
            </a:fld>
            <a:endParaRPr lang="ko-KR" altLang="en-US"/>
          </a:p>
        </p:txBody>
      </p:sp>
      <p:grpSp>
        <p:nvGrpSpPr>
          <p:cNvPr id="174" name="그룹 173"/>
          <p:cNvGrpSpPr/>
          <p:nvPr/>
        </p:nvGrpSpPr>
        <p:grpSpPr>
          <a:xfrm>
            <a:off x="911500" y="1628800"/>
            <a:ext cx="7321001" cy="4824536"/>
            <a:chOff x="1139431" y="1628800"/>
            <a:chExt cx="6744937" cy="4286572"/>
          </a:xfrm>
        </p:grpSpPr>
        <p:sp>
          <p:nvSpPr>
            <p:cNvPr id="8" name="모서리가 둥근 직사각형 7"/>
            <p:cNvSpPr/>
            <p:nvPr/>
          </p:nvSpPr>
          <p:spPr>
            <a:xfrm>
              <a:off x="3959932" y="1628800"/>
              <a:ext cx="1224136" cy="64807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700" dirty="0" smtClean="0">
                  <a:solidFill>
                    <a:schemeClr val="tx1"/>
                  </a:solidFill>
                </a:rPr>
                <a:t>글 확인</a:t>
              </a:r>
              <a:endParaRPr lang="ko-KR" altLang="en-US" sz="1700" dirty="0">
                <a:solidFill>
                  <a:schemeClr val="tx1"/>
                </a:solidFill>
              </a:endParaRPr>
            </a:p>
          </p:txBody>
        </p:sp>
        <p:sp>
          <p:nvSpPr>
            <p:cNvPr id="9" name="순서도: 판단 8"/>
            <p:cNvSpPr/>
            <p:nvPr/>
          </p:nvSpPr>
          <p:spPr>
            <a:xfrm>
              <a:off x="3829417" y="2595384"/>
              <a:ext cx="1485166" cy="648072"/>
            </a:xfrm>
            <a:prstGeom prst="flowChartDecision">
              <a:avLst/>
            </a:prstGeom>
            <a:solidFill>
              <a:schemeClr val="bg1"/>
            </a:solidFill>
            <a:ln w="25400" cmpd="sng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700" dirty="0" smtClean="0">
                  <a:solidFill>
                    <a:schemeClr val="tx1"/>
                  </a:solidFill>
                </a:rPr>
                <a:t>로그인</a:t>
              </a:r>
              <a:endParaRPr lang="ko-KR" altLang="en-US" sz="1700" dirty="0">
                <a:solidFill>
                  <a:schemeClr val="tx1"/>
                </a:solidFill>
              </a:endParaRPr>
            </a:p>
          </p:txBody>
        </p:sp>
        <p:cxnSp>
          <p:nvCxnSpPr>
            <p:cNvPr id="13" name="직선 연결선 12"/>
            <p:cNvCxnSpPr>
              <a:stCxn id="9" idx="3"/>
            </p:cNvCxnSpPr>
            <p:nvPr/>
          </p:nvCxnSpPr>
          <p:spPr>
            <a:xfrm>
              <a:off x="5314583" y="2919420"/>
              <a:ext cx="769585" cy="0"/>
            </a:xfrm>
            <a:prstGeom prst="line">
              <a:avLst/>
            </a:prstGeom>
            <a:ln w="25400" cmpd="sng">
              <a:solidFill>
                <a:schemeClr val="accent6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 68"/>
            <p:cNvCxnSpPr/>
            <p:nvPr/>
          </p:nvCxnSpPr>
          <p:spPr>
            <a:xfrm>
              <a:off x="1653580" y="3284984"/>
              <a:ext cx="1224136" cy="0"/>
            </a:xfrm>
            <a:prstGeom prst="line">
              <a:avLst/>
            </a:prstGeom>
            <a:ln w="25400" cmpd="sng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 70"/>
            <p:cNvCxnSpPr/>
            <p:nvPr/>
          </p:nvCxnSpPr>
          <p:spPr>
            <a:xfrm>
              <a:off x="1653580" y="3284984"/>
              <a:ext cx="0" cy="360040"/>
            </a:xfrm>
            <a:prstGeom prst="line">
              <a:avLst/>
            </a:prstGeom>
            <a:ln w="25400" cmpd="sng">
              <a:solidFill>
                <a:schemeClr val="accent6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 72"/>
            <p:cNvCxnSpPr/>
            <p:nvPr/>
          </p:nvCxnSpPr>
          <p:spPr>
            <a:xfrm>
              <a:off x="2877716" y="3284984"/>
              <a:ext cx="0" cy="360040"/>
            </a:xfrm>
            <a:prstGeom prst="line">
              <a:avLst/>
            </a:prstGeom>
            <a:ln w="25400" cmpd="sng">
              <a:solidFill>
                <a:schemeClr val="accent6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 82"/>
            <p:cNvCxnSpPr/>
            <p:nvPr/>
          </p:nvCxnSpPr>
          <p:spPr>
            <a:xfrm>
              <a:off x="2271172" y="2924944"/>
              <a:ext cx="0" cy="360040"/>
            </a:xfrm>
            <a:prstGeom prst="line">
              <a:avLst/>
            </a:prstGeom>
            <a:ln w="25400" cmpd="sng">
              <a:solidFill>
                <a:schemeClr val="accent6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 94"/>
            <p:cNvCxnSpPr/>
            <p:nvPr/>
          </p:nvCxnSpPr>
          <p:spPr>
            <a:xfrm>
              <a:off x="2267744" y="2924944"/>
              <a:ext cx="1561673" cy="0"/>
            </a:xfrm>
            <a:prstGeom prst="line">
              <a:avLst/>
            </a:prstGeom>
            <a:ln w="25400" cmpd="sng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화살표 연결선 106"/>
            <p:cNvCxnSpPr>
              <a:stCxn id="8" idx="2"/>
              <a:endCxn id="9" idx="0"/>
            </p:cNvCxnSpPr>
            <p:nvPr/>
          </p:nvCxnSpPr>
          <p:spPr>
            <a:xfrm>
              <a:off x="4572000" y="2276872"/>
              <a:ext cx="0" cy="318512"/>
            </a:xfrm>
            <a:prstGeom prst="straightConnector1">
              <a:avLst/>
            </a:prstGeom>
            <a:ln w="25400" cmpd="sng">
              <a:solidFill>
                <a:schemeClr val="accent6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직사각형 107"/>
            <p:cNvSpPr/>
            <p:nvPr/>
          </p:nvSpPr>
          <p:spPr>
            <a:xfrm>
              <a:off x="1139431" y="3645024"/>
              <a:ext cx="1017638" cy="432048"/>
            </a:xfrm>
            <a:prstGeom prst="rect">
              <a:avLst/>
            </a:prstGeom>
            <a:solidFill>
              <a:schemeClr val="bg1"/>
            </a:solidFill>
            <a:ln w="25400" cmpd="sng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700" dirty="0" smtClean="0">
                  <a:solidFill>
                    <a:schemeClr val="tx1"/>
                  </a:solidFill>
                </a:rPr>
                <a:t>나의 정보</a:t>
              </a:r>
              <a:endParaRPr lang="ko-KR" altLang="en-US" sz="1700" dirty="0">
                <a:solidFill>
                  <a:schemeClr val="tx1"/>
                </a:solidFill>
              </a:endParaRPr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2362616" y="3645024"/>
              <a:ext cx="1023352" cy="432048"/>
            </a:xfrm>
            <a:prstGeom prst="rect">
              <a:avLst/>
            </a:prstGeom>
            <a:solidFill>
              <a:schemeClr val="bg1"/>
            </a:solidFill>
            <a:ln w="25400" cmpd="sng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700" dirty="0" smtClean="0">
                  <a:solidFill>
                    <a:schemeClr val="tx1"/>
                  </a:solidFill>
                </a:rPr>
                <a:t>레이아웃</a:t>
              </a:r>
              <a:endParaRPr lang="ko-KR" altLang="en-US" sz="1700" dirty="0">
                <a:solidFill>
                  <a:schemeClr val="tx1"/>
                </a:solidFill>
              </a:endParaRPr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6084168" y="2708920"/>
              <a:ext cx="1023352" cy="432048"/>
            </a:xfrm>
            <a:prstGeom prst="rect">
              <a:avLst/>
            </a:prstGeom>
            <a:solidFill>
              <a:schemeClr val="bg1"/>
            </a:solidFill>
            <a:ln w="25400" cmpd="sng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700" dirty="0" smtClean="0">
                  <a:solidFill>
                    <a:schemeClr val="tx1"/>
                  </a:solidFill>
                </a:rPr>
                <a:t>레이아웃</a:t>
              </a:r>
              <a:endParaRPr lang="ko-KR" altLang="en-US" sz="1700" dirty="0">
                <a:solidFill>
                  <a:schemeClr val="tx1"/>
                </a:solidFill>
              </a:endParaRPr>
            </a:p>
          </p:txBody>
        </p:sp>
        <p:cxnSp>
          <p:nvCxnSpPr>
            <p:cNvPr id="112" name="직선 연결선 111"/>
            <p:cNvCxnSpPr/>
            <p:nvPr/>
          </p:nvCxnSpPr>
          <p:spPr>
            <a:xfrm>
              <a:off x="1648250" y="4077072"/>
              <a:ext cx="0" cy="360040"/>
            </a:xfrm>
            <a:prstGeom prst="line">
              <a:avLst/>
            </a:prstGeom>
            <a:ln w="25400" cmpd="sng">
              <a:solidFill>
                <a:schemeClr val="accent6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직사각형 112"/>
            <p:cNvSpPr/>
            <p:nvPr/>
          </p:nvSpPr>
          <p:spPr>
            <a:xfrm>
              <a:off x="1139431" y="4437112"/>
              <a:ext cx="1017638" cy="432048"/>
            </a:xfrm>
            <a:prstGeom prst="rect">
              <a:avLst/>
            </a:prstGeom>
            <a:solidFill>
              <a:schemeClr val="bg1"/>
            </a:solidFill>
            <a:ln w="25400" cmpd="sng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700" dirty="0" smtClean="0">
                  <a:solidFill>
                    <a:schemeClr val="tx1"/>
                  </a:solidFill>
                </a:rPr>
                <a:t>오늘 본 글</a:t>
              </a:r>
              <a:endParaRPr lang="ko-KR" altLang="en-US" sz="1700" dirty="0">
                <a:solidFill>
                  <a:schemeClr val="tx1"/>
                </a:solidFill>
              </a:endParaRPr>
            </a:p>
          </p:txBody>
        </p:sp>
        <p:sp>
          <p:nvSpPr>
            <p:cNvPr id="114" name="순서도: 판단 113"/>
            <p:cNvSpPr/>
            <p:nvPr/>
          </p:nvSpPr>
          <p:spPr>
            <a:xfrm>
              <a:off x="5983586" y="4077072"/>
              <a:ext cx="1214610" cy="576064"/>
            </a:xfrm>
            <a:prstGeom prst="flowChartDecision">
              <a:avLst/>
            </a:prstGeom>
            <a:solidFill>
              <a:schemeClr val="bg1"/>
            </a:solidFill>
            <a:ln w="25400" cmpd="sng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700" smtClean="0">
                  <a:solidFill>
                    <a:schemeClr val="tx1"/>
                  </a:solidFill>
                </a:rPr>
                <a:t>세션유지</a:t>
              </a:r>
              <a:endParaRPr lang="ko-KR" altLang="en-US" sz="1700" dirty="0">
                <a:solidFill>
                  <a:schemeClr val="tx1"/>
                </a:solidFill>
              </a:endParaRPr>
            </a:p>
          </p:txBody>
        </p:sp>
        <p:cxnSp>
          <p:nvCxnSpPr>
            <p:cNvPr id="115" name="직선 화살표 연결선 114"/>
            <p:cNvCxnSpPr>
              <a:endCxn id="114" idx="0"/>
            </p:cNvCxnSpPr>
            <p:nvPr/>
          </p:nvCxnSpPr>
          <p:spPr>
            <a:xfrm flipH="1">
              <a:off x="6590891" y="3182496"/>
              <a:ext cx="786" cy="894576"/>
            </a:xfrm>
            <a:prstGeom prst="straightConnector1">
              <a:avLst/>
            </a:prstGeom>
            <a:ln w="25400" cmpd="sng">
              <a:solidFill>
                <a:schemeClr val="accent6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 116"/>
            <p:cNvCxnSpPr>
              <a:stCxn id="114" idx="3"/>
            </p:cNvCxnSpPr>
            <p:nvPr/>
          </p:nvCxnSpPr>
          <p:spPr>
            <a:xfrm>
              <a:off x="7198196" y="4365104"/>
              <a:ext cx="326132" cy="0"/>
            </a:xfrm>
            <a:prstGeom prst="line">
              <a:avLst/>
            </a:prstGeom>
            <a:ln w="25400" cmpd="sng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직선 연결선 118"/>
            <p:cNvCxnSpPr/>
            <p:nvPr/>
          </p:nvCxnSpPr>
          <p:spPr>
            <a:xfrm flipV="1">
              <a:off x="7524328" y="2924944"/>
              <a:ext cx="0" cy="1440160"/>
            </a:xfrm>
            <a:prstGeom prst="line">
              <a:avLst/>
            </a:prstGeom>
            <a:ln w="25400" cmpd="sng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직선 연결선 120"/>
            <p:cNvCxnSpPr>
              <a:stCxn id="111" idx="3"/>
            </p:cNvCxnSpPr>
            <p:nvPr/>
          </p:nvCxnSpPr>
          <p:spPr>
            <a:xfrm>
              <a:off x="7107520" y="2924944"/>
              <a:ext cx="416808" cy="0"/>
            </a:xfrm>
            <a:prstGeom prst="line">
              <a:avLst/>
            </a:prstGeom>
            <a:ln w="25400" cmpd="sng">
              <a:solidFill>
                <a:schemeClr val="accent6"/>
              </a:solidFill>
              <a:head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3" name="모서리가 둥근 직사각형 122"/>
            <p:cNvSpPr/>
            <p:nvPr/>
          </p:nvSpPr>
          <p:spPr>
            <a:xfrm>
              <a:off x="3967361" y="5267300"/>
              <a:ext cx="1224136" cy="648072"/>
            </a:xfrm>
            <a:prstGeom prst="roundRect">
              <a:avLst/>
            </a:prstGeom>
            <a:solidFill>
              <a:schemeClr val="bg1"/>
            </a:solidFill>
            <a:ln w="25400" cmpd="sng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700" dirty="0" smtClean="0">
                  <a:solidFill>
                    <a:schemeClr val="tx1"/>
                  </a:solidFill>
                </a:rPr>
                <a:t>삭제</a:t>
              </a:r>
              <a:endParaRPr lang="ko-KR" altLang="en-US" sz="1700" dirty="0">
                <a:solidFill>
                  <a:schemeClr val="tx1"/>
                </a:solidFill>
              </a:endParaRPr>
            </a:p>
          </p:txBody>
        </p:sp>
        <p:cxnSp>
          <p:nvCxnSpPr>
            <p:cNvPr id="130" name="직선 연결선 129"/>
            <p:cNvCxnSpPr/>
            <p:nvPr/>
          </p:nvCxnSpPr>
          <p:spPr>
            <a:xfrm>
              <a:off x="5220072" y="5589240"/>
              <a:ext cx="1368152" cy="0"/>
            </a:xfrm>
            <a:prstGeom prst="line">
              <a:avLst/>
            </a:prstGeom>
            <a:ln w="25400" cmpd="sng">
              <a:solidFill>
                <a:schemeClr val="accent6"/>
              </a:solidFill>
              <a:head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직선 연결선 136"/>
            <p:cNvCxnSpPr>
              <a:stCxn id="114" idx="2"/>
            </p:cNvCxnSpPr>
            <p:nvPr/>
          </p:nvCxnSpPr>
          <p:spPr>
            <a:xfrm flipH="1">
              <a:off x="6588224" y="4653136"/>
              <a:ext cx="2667" cy="936104"/>
            </a:xfrm>
            <a:prstGeom prst="line">
              <a:avLst/>
            </a:prstGeom>
            <a:ln w="25400" cmpd="sng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9" name="순서도: 판단 138"/>
            <p:cNvSpPr/>
            <p:nvPr/>
          </p:nvSpPr>
          <p:spPr>
            <a:xfrm>
              <a:off x="2267744" y="5301208"/>
              <a:ext cx="1214610" cy="576064"/>
            </a:xfrm>
            <a:prstGeom prst="flowChartDecision">
              <a:avLst/>
            </a:prstGeom>
            <a:solidFill>
              <a:schemeClr val="bg1"/>
            </a:solidFill>
            <a:ln w="25400" cmpd="sng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solidFill>
                    <a:schemeClr val="tx1"/>
                  </a:solidFill>
                </a:rPr>
                <a:t>24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시간</a:t>
              </a:r>
              <a:endParaRPr lang="en-US" altLang="ko-KR" sz="12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200" dirty="0" smtClean="0">
                  <a:solidFill>
                    <a:schemeClr val="tx1"/>
                  </a:solidFill>
                </a:rPr>
                <a:t>경과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141" name="직선 연결선 140"/>
            <p:cNvCxnSpPr>
              <a:stCxn id="139" idx="3"/>
              <a:endCxn id="123" idx="1"/>
            </p:cNvCxnSpPr>
            <p:nvPr/>
          </p:nvCxnSpPr>
          <p:spPr>
            <a:xfrm>
              <a:off x="3482354" y="5589240"/>
              <a:ext cx="485007" cy="2096"/>
            </a:xfrm>
            <a:prstGeom prst="line">
              <a:avLst/>
            </a:prstGeom>
            <a:ln w="25400" cmpd="sng">
              <a:solidFill>
                <a:schemeClr val="accent6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직선 연결선 143"/>
            <p:cNvCxnSpPr/>
            <p:nvPr/>
          </p:nvCxnSpPr>
          <p:spPr>
            <a:xfrm>
              <a:off x="1638722" y="4869160"/>
              <a:ext cx="0" cy="720080"/>
            </a:xfrm>
            <a:prstGeom prst="line">
              <a:avLst/>
            </a:prstGeom>
            <a:ln w="25400" cmpd="sng">
              <a:solidFill>
                <a:schemeClr val="accent6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직선 연결선 146"/>
            <p:cNvCxnSpPr/>
            <p:nvPr/>
          </p:nvCxnSpPr>
          <p:spPr>
            <a:xfrm>
              <a:off x="1629197" y="5589240"/>
              <a:ext cx="648072" cy="0"/>
            </a:xfrm>
            <a:prstGeom prst="line">
              <a:avLst/>
            </a:prstGeom>
            <a:ln w="25400">
              <a:solidFill>
                <a:schemeClr val="accent6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직선 연결선 149"/>
            <p:cNvCxnSpPr>
              <a:stCxn id="139" idx="0"/>
              <a:endCxn id="110" idx="2"/>
            </p:cNvCxnSpPr>
            <p:nvPr/>
          </p:nvCxnSpPr>
          <p:spPr>
            <a:xfrm flipH="1" flipV="1">
              <a:off x="2874292" y="4077072"/>
              <a:ext cx="757" cy="1224136"/>
            </a:xfrm>
            <a:prstGeom prst="line">
              <a:avLst/>
            </a:prstGeom>
            <a:ln w="25400">
              <a:solidFill>
                <a:schemeClr val="accent6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직선 연결선 151"/>
            <p:cNvCxnSpPr/>
            <p:nvPr/>
          </p:nvCxnSpPr>
          <p:spPr>
            <a:xfrm>
              <a:off x="2145164" y="4653136"/>
              <a:ext cx="744461" cy="0"/>
            </a:xfrm>
            <a:prstGeom prst="line">
              <a:avLst/>
            </a:prstGeom>
            <a:ln w="25400">
              <a:solidFill>
                <a:schemeClr val="accent6"/>
              </a:solidFill>
              <a:head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8" name="TextBox 167"/>
            <p:cNvSpPr txBox="1"/>
            <p:nvPr/>
          </p:nvSpPr>
          <p:spPr>
            <a:xfrm>
              <a:off x="7545814" y="3429000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solidFill>
                    <a:schemeClr val="bg1"/>
                  </a:solidFill>
                </a:rPr>
                <a:t>O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69" name="TextBox 168"/>
            <p:cNvSpPr txBox="1"/>
            <p:nvPr/>
          </p:nvSpPr>
          <p:spPr>
            <a:xfrm>
              <a:off x="6660232" y="4941168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solidFill>
                    <a:schemeClr val="bg1"/>
                  </a:solidFill>
                </a:rPr>
                <a:t>X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70" name="TextBox 169"/>
            <p:cNvSpPr txBox="1"/>
            <p:nvPr/>
          </p:nvSpPr>
          <p:spPr>
            <a:xfrm>
              <a:off x="2915816" y="4797152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solidFill>
                    <a:schemeClr val="bg1"/>
                  </a:solidFill>
                </a:rPr>
                <a:t>X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71" name="TextBox 170"/>
            <p:cNvSpPr txBox="1"/>
            <p:nvPr/>
          </p:nvSpPr>
          <p:spPr>
            <a:xfrm>
              <a:off x="3513366" y="5157192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solidFill>
                    <a:schemeClr val="bg1"/>
                  </a:solidFill>
                </a:rPr>
                <a:t>O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72" name="TextBox 171"/>
            <p:cNvSpPr txBox="1"/>
            <p:nvPr/>
          </p:nvSpPr>
          <p:spPr>
            <a:xfrm>
              <a:off x="2915816" y="2555612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solidFill>
                    <a:schemeClr val="bg1"/>
                  </a:solidFill>
                </a:rPr>
                <a:t>O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73" name="TextBox 172"/>
            <p:cNvSpPr txBox="1"/>
            <p:nvPr/>
          </p:nvSpPr>
          <p:spPr>
            <a:xfrm>
              <a:off x="5488038" y="2555612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solidFill>
                    <a:schemeClr val="bg1"/>
                  </a:solidFill>
                </a:rPr>
                <a:t>X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개발환경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36</a:t>
            </a:fld>
            <a:endParaRPr lang="ko-KR" altLang="en-US"/>
          </a:p>
        </p:txBody>
      </p:sp>
      <p:graphicFrame>
        <p:nvGraphicFramePr>
          <p:cNvPr id="9" name="다이어그램 8"/>
          <p:cNvGraphicFramePr/>
          <p:nvPr/>
        </p:nvGraphicFramePr>
        <p:xfrm>
          <a:off x="683568" y="1397000"/>
          <a:ext cx="7704856" cy="50563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개발일정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37</a:t>
            </a:fld>
            <a:endParaRPr lang="ko-KR" altLang="en-US"/>
          </a:p>
        </p:txBody>
      </p:sp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323528" y="1449486"/>
          <a:ext cx="8424931" cy="5204768"/>
        </p:xfrm>
        <a:graphic>
          <a:graphicData uri="http://schemas.openxmlformats.org/drawingml/2006/table">
            <a:tbl>
              <a:tblPr>
                <a:tableStyleId>{775DCB02-9BB8-47FD-8907-85C794F793BA}</a:tableStyleId>
              </a:tblPr>
              <a:tblGrid>
                <a:gridCol w="1207753"/>
                <a:gridCol w="302099"/>
                <a:gridCol w="302099"/>
                <a:gridCol w="302264"/>
                <a:gridCol w="302264"/>
                <a:gridCol w="302099"/>
                <a:gridCol w="302099"/>
                <a:gridCol w="302264"/>
                <a:gridCol w="302264"/>
                <a:gridCol w="302099"/>
                <a:gridCol w="302099"/>
                <a:gridCol w="302264"/>
                <a:gridCol w="302264"/>
                <a:gridCol w="302099"/>
                <a:gridCol w="302099"/>
                <a:gridCol w="302264"/>
                <a:gridCol w="302264"/>
                <a:gridCol w="302099"/>
                <a:gridCol w="302099"/>
                <a:gridCol w="302264"/>
                <a:gridCol w="302264"/>
                <a:gridCol w="293387"/>
                <a:gridCol w="293387"/>
                <a:gridCol w="293387"/>
                <a:gridCol w="293387"/>
              </a:tblGrid>
              <a:tr h="251462">
                <a:tc rowSpan="2"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dirty="0"/>
                        <a:t>내용</a:t>
                      </a:r>
                      <a:endParaRPr lang="ko-KR" altLang="en-US" sz="1200" dirty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 gridSpan="4"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/>
                        <a:t>9</a:t>
                      </a:r>
                      <a:r>
                        <a:rPr lang="ko-KR" altLang="en-US" sz="1200"/>
                        <a:t>월</a:t>
                      </a:r>
                      <a:endParaRPr lang="ko-KR" altLang="en-US" sz="120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dirty="0"/>
                        <a:t>10</a:t>
                      </a:r>
                      <a:r>
                        <a:rPr lang="ko-KR" altLang="en-US" sz="1200" dirty="0"/>
                        <a:t>월</a:t>
                      </a:r>
                      <a:endParaRPr lang="ko-KR" altLang="en-US" sz="1200" dirty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/>
                        <a:t>11</a:t>
                      </a:r>
                      <a:r>
                        <a:rPr lang="ko-KR" altLang="en-US" sz="1200"/>
                        <a:t>월</a:t>
                      </a:r>
                      <a:endParaRPr lang="ko-KR" altLang="en-US" sz="120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/>
                        <a:t>12</a:t>
                      </a:r>
                      <a:r>
                        <a:rPr lang="ko-KR" altLang="en-US" sz="1200"/>
                        <a:t>월</a:t>
                      </a:r>
                      <a:endParaRPr lang="ko-KR" altLang="en-US" sz="120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/>
                        <a:t>1</a:t>
                      </a:r>
                      <a:r>
                        <a:rPr lang="ko-KR" altLang="en-US" sz="1200"/>
                        <a:t>월</a:t>
                      </a:r>
                      <a:endParaRPr lang="ko-KR" altLang="en-US" sz="120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/>
                        <a:t>2</a:t>
                      </a:r>
                      <a:r>
                        <a:rPr lang="ko-KR" altLang="en-US" sz="1200"/>
                        <a:t>월</a:t>
                      </a:r>
                      <a:endParaRPr lang="ko-KR" altLang="en-US" sz="120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5146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/>
                        <a:t>1</a:t>
                      </a:r>
                      <a:endParaRPr lang="en-US" sz="120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/>
                        <a:t>2</a:t>
                      </a:r>
                      <a:endParaRPr lang="en-US" sz="120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/>
                        <a:t>3</a:t>
                      </a:r>
                      <a:endParaRPr lang="en-US" sz="120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/>
                        <a:t>4</a:t>
                      </a:r>
                      <a:endParaRPr lang="en-US" sz="120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/>
                        <a:t>1</a:t>
                      </a:r>
                      <a:endParaRPr lang="en-US" sz="120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/>
                        <a:t>2</a:t>
                      </a:r>
                      <a:endParaRPr lang="en-US" sz="120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/>
                        <a:t>3</a:t>
                      </a:r>
                      <a:endParaRPr lang="en-US" sz="120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/>
                        <a:t>4</a:t>
                      </a:r>
                      <a:endParaRPr lang="en-US" sz="120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/>
                        <a:t>1</a:t>
                      </a:r>
                      <a:endParaRPr lang="en-US" sz="120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/>
                        <a:t>2</a:t>
                      </a:r>
                      <a:endParaRPr lang="en-US" sz="120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/>
                        <a:t>3</a:t>
                      </a:r>
                      <a:endParaRPr lang="en-US" sz="120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/>
                        <a:t>4</a:t>
                      </a:r>
                      <a:endParaRPr lang="en-US" sz="120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/>
                        <a:t>1</a:t>
                      </a:r>
                      <a:endParaRPr lang="en-US" sz="120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/>
                        <a:t>2</a:t>
                      </a:r>
                      <a:endParaRPr lang="en-US" sz="120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/>
                        <a:t>3</a:t>
                      </a:r>
                      <a:endParaRPr lang="en-US" sz="120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/>
                        <a:t>4</a:t>
                      </a:r>
                      <a:endParaRPr lang="en-US" sz="120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/>
                        <a:t>1</a:t>
                      </a:r>
                      <a:endParaRPr lang="en-US" sz="120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/>
                        <a:t>2</a:t>
                      </a:r>
                      <a:endParaRPr lang="en-US" sz="120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/>
                        <a:t>3</a:t>
                      </a:r>
                      <a:endParaRPr lang="en-US" sz="120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/>
                        <a:t>4</a:t>
                      </a:r>
                      <a:endParaRPr lang="en-US" sz="120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/>
                        <a:t>1</a:t>
                      </a:r>
                      <a:endParaRPr lang="en-US" sz="1200" dirty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/>
                        <a:t>2</a:t>
                      </a:r>
                      <a:endParaRPr lang="en-US" sz="1200" dirty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/>
                        <a:t>3</a:t>
                      </a:r>
                      <a:endParaRPr lang="en-US" sz="1200" dirty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/>
                        <a:t>4</a:t>
                      </a:r>
                      <a:endParaRPr lang="en-US" sz="1200" dirty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</a:tr>
              <a:tr h="251462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dirty="0"/>
                        <a:t>아이디어 구상</a:t>
                      </a:r>
                      <a:endParaRPr lang="ko-KR" altLang="en-US" sz="1200" dirty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dirty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dirty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 rowSpan="14" gridSpan="2"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dirty="0"/>
                        <a:t>중</a:t>
                      </a:r>
                    </a:p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dirty="0"/>
                        <a:t>간</a:t>
                      </a:r>
                    </a:p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dirty="0"/>
                        <a:t>고</a:t>
                      </a:r>
                    </a:p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dirty="0"/>
                        <a:t>사</a:t>
                      </a:r>
                      <a:endParaRPr lang="ko-KR" altLang="en-US" sz="1200" dirty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 rowSpan="1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dirty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dirty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dirty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</a:tr>
              <a:tr h="251462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dirty="0"/>
                        <a:t>초안기획서 </a:t>
                      </a:r>
                      <a:r>
                        <a:rPr lang="ko-KR" altLang="en-US" sz="1200" dirty="0" smtClean="0"/>
                        <a:t> 작성</a:t>
                      </a:r>
                      <a:endParaRPr lang="ko-KR" altLang="en-US" sz="1200" dirty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dirty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dirty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dirty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dirty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dirty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</a:tr>
              <a:tr h="30964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dirty="0"/>
                        <a:t>최종기획서 </a:t>
                      </a:r>
                      <a:r>
                        <a:rPr lang="ko-KR" altLang="en-US" sz="1200" dirty="0" smtClean="0"/>
                        <a:t>작성 </a:t>
                      </a:r>
                      <a:endParaRPr lang="en-US" altLang="ko-KR" sz="1200" dirty="0" smtClean="0"/>
                    </a:p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dirty="0" smtClean="0"/>
                        <a:t>및 </a:t>
                      </a:r>
                      <a:r>
                        <a:rPr lang="ko-KR" altLang="en-US" sz="1200" dirty="0"/>
                        <a:t>발표</a:t>
                      </a:r>
                      <a:endParaRPr lang="ko-KR" altLang="en-US" sz="1200" dirty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dirty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dirty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dirty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dirty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</a:tr>
              <a:tr h="251462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dirty="0" smtClean="0"/>
                        <a:t>메인 </a:t>
                      </a:r>
                      <a:r>
                        <a:rPr lang="en-US" sz="1200" dirty="0" smtClean="0"/>
                        <a:t>UI</a:t>
                      </a:r>
                      <a:r>
                        <a:rPr lang="ko-KR" altLang="en-US" sz="1200" dirty="0"/>
                        <a:t>디자인</a:t>
                      </a:r>
                      <a:endParaRPr lang="ko-KR" altLang="en-US" sz="1200" dirty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dirty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dirty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dirty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</a:tr>
              <a:tr h="251462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dirty="0"/>
                        <a:t>컬러 </a:t>
                      </a:r>
                      <a:r>
                        <a:rPr lang="ko-KR" altLang="en-US" sz="1200" dirty="0" smtClean="0"/>
                        <a:t>및 폰트 </a:t>
                      </a:r>
                      <a:r>
                        <a:rPr lang="ko-KR" altLang="en-US" sz="1200" dirty="0"/>
                        <a:t>설정</a:t>
                      </a:r>
                      <a:endParaRPr lang="ko-KR" altLang="en-US" sz="1200" dirty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dirty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dirty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dirty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</a:tr>
              <a:tr h="251462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/>
                        <a:t>템플릿 디자인</a:t>
                      </a:r>
                      <a:endParaRPr lang="ko-KR" altLang="en-US" sz="120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dirty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dirty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dirty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dirty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</a:tr>
              <a:tr h="251462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/>
                        <a:t>기본 레이아웃 코딩</a:t>
                      </a:r>
                      <a:endParaRPr lang="ko-KR" altLang="en-US" sz="120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dirty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dirty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dirty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dirty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dirty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</a:tr>
              <a:tr h="251462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/>
                        <a:t>DB </a:t>
                      </a:r>
                      <a:r>
                        <a:rPr lang="ko-KR" altLang="en-US" sz="1200"/>
                        <a:t>구축</a:t>
                      </a:r>
                      <a:endParaRPr lang="ko-KR" altLang="en-US" sz="120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dirty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dirty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dirty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dirty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dirty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</a:tr>
              <a:tr h="251462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/>
                        <a:t>jsp </a:t>
                      </a:r>
                      <a:r>
                        <a:rPr lang="ko-KR" altLang="en-US" sz="1200"/>
                        <a:t>코딩</a:t>
                      </a:r>
                      <a:endParaRPr lang="ko-KR" altLang="en-US" sz="120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dirty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dirty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dirty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dirty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dirty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dirty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dirty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</a:tr>
              <a:tr h="251462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/>
                        <a:t>DB </a:t>
                      </a:r>
                      <a:r>
                        <a:rPr lang="ko-KR" altLang="en-US" sz="1200"/>
                        <a:t>연동</a:t>
                      </a:r>
                      <a:endParaRPr lang="ko-KR" altLang="en-US" sz="120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dirty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dirty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dirty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dirty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dirty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dirty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</a:tr>
              <a:tr h="30964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dirty="0"/>
                        <a:t>서버구축 </a:t>
                      </a:r>
                      <a:r>
                        <a:rPr lang="ko-KR" altLang="en-US" sz="1200" dirty="0" smtClean="0"/>
                        <a:t>및 </a:t>
                      </a:r>
                      <a:endParaRPr lang="en-US" altLang="ko-KR" sz="1200" dirty="0" smtClean="0"/>
                    </a:p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dirty="0" smtClean="0"/>
                        <a:t>도메인 </a:t>
                      </a:r>
                      <a:r>
                        <a:rPr lang="ko-KR" altLang="en-US" sz="1200" dirty="0"/>
                        <a:t>연결</a:t>
                      </a:r>
                      <a:endParaRPr lang="ko-KR" altLang="en-US" sz="1200" dirty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dirty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dirty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dirty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dirty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dirty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dirty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dirty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dirty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dirty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dirty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dirty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</a:tr>
              <a:tr h="251462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dirty="0"/>
                        <a:t>임시사이트 </a:t>
                      </a:r>
                      <a:r>
                        <a:rPr lang="ko-KR" altLang="en-US" sz="1200" dirty="0" smtClean="0"/>
                        <a:t>오픈</a:t>
                      </a:r>
                      <a:endParaRPr lang="ko-KR" altLang="en-US" sz="1200" dirty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dirty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dirty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dirty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dirty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dirty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dirty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dirty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dirty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dirty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</a:tr>
              <a:tr h="251462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/>
                        <a:t>수정 및 보완</a:t>
                      </a:r>
                      <a:endParaRPr lang="ko-KR" altLang="en-US" sz="120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dirty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dirty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dirty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dirty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dirty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dirty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dirty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dirty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</a:tr>
              <a:tr h="251462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dirty="0"/>
                        <a:t>버그 </a:t>
                      </a:r>
                      <a:r>
                        <a:rPr lang="ko-KR" altLang="en-US" sz="1200" dirty="0" smtClean="0"/>
                        <a:t>수정 및 </a:t>
                      </a:r>
                      <a:r>
                        <a:rPr lang="ko-KR" altLang="en-US" sz="1200" dirty="0"/>
                        <a:t>완성</a:t>
                      </a:r>
                      <a:endParaRPr lang="ko-KR" altLang="en-US" sz="1200" dirty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dirty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dirty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dirty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dirty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dirty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dirty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dirty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dirty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dirty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dirty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dirty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dirty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dirty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41985" name="Rectangle 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활용 방안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38</a:t>
            </a:fld>
            <a:endParaRPr lang="ko-KR" altLang="en-US"/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467544" y="2171997"/>
            <a:ext cx="8229600" cy="4065315"/>
          </a:xfrm>
        </p:spPr>
        <p:txBody>
          <a:bodyPr/>
          <a:lstStyle/>
          <a:p>
            <a:pPr>
              <a:buClr>
                <a:prstClr val="white"/>
              </a:buClr>
              <a:buFont typeface="Webdings" pitchFamily="18" charset="2"/>
              <a:buChar char=""/>
            </a:pPr>
            <a:r>
              <a:rPr lang="en-US" altLang="ko-KR" dirty="0" smtClean="0">
                <a:solidFill>
                  <a:prstClr val="white"/>
                </a:solidFill>
              </a:rPr>
              <a:t> </a:t>
            </a:r>
            <a:r>
              <a:rPr lang="ko-KR" altLang="en-US" dirty="0" smtClean="0">
                <a:solidFill>
                  <a:prstClr val="white"/>
                </a:solidFill>
              </a:rPr>
              <a:t>혼자 살기 시작한 사람들의 </a:t>
            </a:r>
            <a:r>
              <a:rPr lang="ko-KR" altLang="en-US" dirty="0" smtClean="0">
                <a:solidFill>
                  <a:schemeClr val="accent6"/>
                </a:solidFill>
              </a:rPr>
              <a:t>교과서</a:t>
            </a:r>
            <a:endParaRPr lang="en-US" altLang="ko-KR" dirty="0" smtClean="0">
              <a:solidFill>
                <a:schemeClr val="accent6"/>
              </a:solidFill>
            </a:endParaRPr>
          </a:p>
          <a:p>
            <a:pPr lvl="1">
              <a:buClr>
                <a:prstClr val="white"/>
              </a:buClr>
              <a:buFont typeface="Webdings" pitchFamily="18" charset="2"/>
              <a:buChar char=""/>
            </a:pPr>
            <a:r>
              <a:rPr lang="en-US" altLang="ko-KR" dirty="0" smtClean="0">
                <a:solidFill>
                  <a:prstClr val="white"/>
                </a:solidFill>
              </a:rPr>
              <a:t> </a:t>
            </a:r>
            <a:r>
              <a:rPr lang="ko-KR" altLang="en-US" dirty="0" smtClean="0">
                <a:solidFill>
                  <a:prstClr val="white"/>
                </a:solidFill>
              </a:rPr>
              <a:t>독신에 필요한 대량의 정보</a:t>
            </a:r>
            <a:endParaRPr lang="en-US" altLang="ko-KR" dirty="0" smtClean="0">
              <a:solidFill>
                <a:prstClr val="white"/>
              </a:solidFill>
            </a:endParaRPr>
          </a:p>
          <a:p>
            <a:pPr lvl="1">
              <a:buClr>
                <a:prstClr val="white"/>
              </a:buClr>
              <a:buFont typeface="Webdings" pitchFamily="18" charset="2"/>
              <a:buChar char=""/>
            </a:pPr>
            <a:endParaRPr lang="en-US" altLang="ko-KR" dirty="0" smtClean="0">
              <a:solidFill>
                <a:prstClr val="white"/>
              </a:solidFill>
            </a:endParaRPr>
          </a:p>
          <a:p>
            <a:pPr>
              <a:buClr>
                <a:prstClr val="white"/>
              </a:buClr>
              <a:buFont typeface="Webdings" pitchFamily="18" charset="2"/>
              <a:buChar char=""/>
            </a:pPr>
            <a:r>
              <a:rPr lang="en-US" altLang="ko-KR" dirty="0" smtClean="0">
                <a:solidFill>
                  <a:prstClr val="white"/>
                </a:solidFill>
              </a:rPr>
              <a:t> </a:t>
            </a:r>
            <a:r>
              <a:rPr lang="ko-KR" altLang="en-US" dirty="0" smtClean="0">
                <a:solidFill>
                  <a:prstClr val="white"/>
                </a:solidFill>
              </a:rPr>
              <a:t>해당 지역으로 처음 이주한 경우 </a:t>
            </a:r>
            <a:r>
              <a:rPr lang="ko-KR" altLang="en-US" dirty="0" smtClean="0">
                <a:solidFill>
                  <a:schemeClr val="accent6"/>
                </a:solidFill>
              </a:rPr>
              <a:t>친목 도모의 장</a:t>
            </a:r>
            <a:endParaRPr lang="en-US" altLang="ko-KR" dirty="0" smtClean="0">
              <a:solidFill>
                <a:schemeClr val="accent6"/>
              </a:solidFill>
            </a:endParaRPr>
          </a:p>
          <a:p>
            <a:pPr lvl="1">
              <a:buClr>
                <a:prstClr val="white"/>
              </a:buClr>
              <a:buFont typeface="Webdings" pitchFamily="18" charset="2"/>
              <a:buChar char=""/>
            </a:pPr>
            <a:r>
              <a:rPr lang="en-US" altLang="ko-KR" dirty="0" smtClean="0">
                <a:solidFill>
                  <a:schemeClr val="bg1"/>
                </a:solidFill>
              </a:rPr>
              <a:t> </a:t>
            </a:r>
            <a:r>
              <a:rPr lang="ko-KR" altLang="en-US" dirty="0" err="1" smtClean="0">
                <a:solidFill>
                  <a:schemeClr val="bg1"/>
                </a:solidFill>
              </a:rPr>
              <a:t>타지역에서</a:t>
            </a:r>
            <a:r>
              <a:rPr lang="ko-KR" altLang="en-US" dirty="0" smtClean="0">
                <a:solidFill>
                  <a:schemeClr val="bg1"/>
                </a:solidFill>
              </a:rPr>
              <a:t> 이주한 경우 인근 거주자들과 교류할 계기가 됨</a:t>
            </a:r>
            <a:endParaRPr lang="en-US" altLang="ko-KR" dirty="0" smtClean="0">
              <a:solidFill>
                <a:schemeClr val="bg1"/>
              </a:solidFill>
            </a:endParaRPr>
          </a:p>
          <a:p>
            <a:pPr lvl="1">
              <a:buClr>
                <a:prstClr val="white"/>
              </a:buClr>
              <a:buFont typeface="Webdings" pitchFamily="18" charset="2"/>
              <a:buChar char=""/>
            </a:pPr>
            <a:endParaRPr lang="en-US" altLang="ko-KR" dirty="0" smtClean="0">
              <a:solidFill>
                <a:schemeClr val="bg1"/>
              </a:solidFill>
            </a:endParaRPr>
          </a:p>
          <a:p>
            <a:pPr>
              <a:buClr>
                <a:prstClr val="white"/>
              </a:buClr>
              <a:buFont typeface="Webdings" pitchFamily="18" charset="2"/>
              <a:buChar char=""/>
            </a:pPr>
            <a:r>
              <a:rPr lang="en-US" altLang="ko-KR" dirty="0" smtClean="0">
                <a:solidFill>
                  <a:schemeClr val="bg1"/>
                </a:solidFill>
              </a:rPr>
              <a:t> </a:t>
            </a:r>
            <a:r>
              <a:rPr lang="ko-KR" altLang="en-US" dirty="0" smtClean="0">
                <a:solidFill>
                  <a:schemeClr val="bg1"/>
                </a:solidFill>
              </a:rPr>
              <a:t>인근 거주자간 물품 거래 및 부동산 정보 교류의 장</a:t>
            </a:r>
            <a:endParaRPr lang="en-US" altLang="ko-KR" dirty="0" smtClean="0">
              <a:solidFill>
                <a:schemeClr val="bg1"/>
              </a:solidFill>
            </a:endParaRPr>
          </a:p>
          <a:p>
            <a:pPr lvl="1">
              <a:buClr>
                <a:prstClr val="white"/>
              </a:buClr>
              <a:buFont typeface="Webdings" pitchFamily="18" charset="2"/>
              <a:buChar char=""/>
            </a:pPr>
            <a:r>
              <a:rPr lang="en-US" altLang="ko-KR" dirty="0" smtClean="0">
                <a:solidFill>
                  <a:schemeClr val="bg1"/>
                </a:solidFill>
              </a:rPr>
              <a:t> </a:t>
            </a:r>
            <a:r>
              <a:rPr lang="ko-KR" altLang="en-US" dirty="0" smtClean="0">
                <a:solidFill>
                  <a:schemeClr val="bg1"/>
                </a:solidFill>
              </a:rPr>
              <a:t>안 쓰는 물건 거래</a:t>
            </a:r>
            <a:endParaRPr lang="en-US" altLang="ko-KR" dirty="0" smtClean="0">
              <a:solidFill>
                <a:schemeClr val="bg1"/>
              </a:solidFill>
            </a:endParaRPr>
          </a:p>
          <a:p>
            <a:pPr lvl="1">
              <a:buClr>
                <a:prstClr val="white"/>
              </a:buClr>
              <a:buFont typeface="Webdings" pitchFamily="18" charset="2"/>
              <a:buChar char=""/>
            </a:pPr>
            <a:r>
              <a:rPr lang="en-US" altLang="ko-KR" dirty="0" smtClean="0">
                <a:solidFill>
                  <a:schemeClr val="bg1"/>
                </a:solidFill>
              </a:rPr>
              <a:t> </a:t>
            </a:r>
            <a:r>
              <a:rPr lang="ko-KR" altLang="en-US" dirty="0" smtClean="0">
                <a:solidFill>
                  <a:schemeClr val="bg1"/>
                </a:solidFill>
              </a:rPr>
              <a:t>이주 시 부동산 처리 등</a:t>
            </a:r>
            <a:endParaRPr lang="en-US" altLang="ko-KR" dirty="0" smtClean="0">
              <a:solidFill>
                <a:schemeClr val="bg1"/>
              </a:solidFill>
            </a:endParaRPr>
          </a:p>
          <a:p>
            <a:pPr lvl="2">
              <a:buClr>
                <a:prstClr val="white"/>
              </a:buClr>
              <a:buFontTx/>
              <a:buChar char="-"/>
            </a:pPr>
            <a:endParaRPr lang="en-US" altLang="ko-KR" dirty="0" smtClean="0">
              <a:solidFill>
                <a:prstClr val="white"/>
              </a:solidFill>
            </a:endParaRPr>
          </a:p>
          <a:p>
            <a:pPr lvl="1">
              <a:buClr>
                <a:prstClr val="white"/>
              </a:buClr>
              <a:buNone/>
            </a:pPr>
            <a:endParaRPr lang="en-US" altLang="ko-KR" dirty="0" smtClean="0">
              <a:solidFill>
                <a:prstClr val="white"/>
              </a:solidFill>
            </a:endParaRPr>
          </a:p>
          <a:p>
            <a:pPr lvl="1">
              <a:buClr>
                <a:prstClr val="white"/>
              </a:buClr>
              <a:buNone/>
            </a:pPr>
            <a:endParaRPr lang="en-US" altLang="ko-KR" dirty="0" smtClean="0">
              <a:solidFill>
                <a:prstClr val="white"/>
              </a:solidFill>
            </a:endParaRPr>
          </a:p>
          <a:p>
            <a:pPr lvl="1">
              <a:buClr>
                <a:prstClr val="white"/>
              </a:buClr>
              <a:buNone/>
            </a:pPr>
            <a:endParaRPr lang="en-US" altLang="ko-KR" dirty="0" smtClean="0">
              <a:solidFill>
                <a:prstClr val="white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기대 효과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39</a:t>
            </a:fld>
            <a:endParaRPr lang="ko-KR" altLang="en-US"/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467544" y="2171997"/>
            <a:ext cx="8229600" cy="4065315"/>
          </a:xfrm>
        </p:spPr>
        <p:txBody>
          <a:bodyPr/>
          <a:lstStyle/>
          <a:p>
            <a:pPr>
              <a:buClr>
                <a:prstClr val="white"/>
              </a:buClr>
              <a:buFont typeface="Webdings" pitchFamily="18" charset="2"/>
              <a:buChar char=""/>
            </a:pPr>
            <a:r>
              <a:rPr lang="en-US" altLang="ko-KR" dirty="0" smtClean="0">
                <a:solidFill>
                  <a:prstClr val="white"/>
                </a:solidFill>
              </a:rPr>
              <a:t> </a:t>
            </a:r>
            <a:r>
              <a:rPr lang="ko-KR" altLang="en-US" dirty="0" smtClean="0">
                <a:solidFill>
                  <a:prstClr val="white"/>
                </a:solidFill>
              </a:rPr>
              <a:t>혼자 살기 시작한 </a:t>
            </a:r>
            <a:r>
              <a:rPr lang="ko-KR" altLang="en-US" dirty="0" err="1" smtClean="0">
                <a:solidFill>
                  <a:schemeClr val="accent6"/>
                </a:solidFill>
              </a:rPr>
              <a:t>독신층의</a:t>
            </a:r>
            <a:r>
              <a:rPr lang="ko-KR" altLang="en-US" dirty="0" smtClean="0">
                <a:solidFill>
                  <a:schemeClr val="accent6"/>
                </a:solidFill>
              </a:rPr>
              <a:t> 빠른 적응</a:t>
            </a:r>
            <a:endParaRPr lang="en-US" altLang="ko-KR" dirty="0" smtClean="0">
              <a:solidFill>
                <a:schemeClr val="accent6"/>
              </a:solidFill>
            </a:endParaRPr>
          </a:p>
          <a:p>
            <a:pPr lvl="1">
              <a:buClr>
                <a:prstClr val="white"/>
              </a:buClr>
              <a:buFont typeface="Webdings" pitchFamily="18" charset="2"/>
              <a:buChar char=""/>
            </a:pPr>
            <a:r>
              <a:rPr lang="en-US" altLang="ko-KR" dirty="0" smtClean="0">
                <a:solidFill>
                  <a:prstClr val="white"/>
                </a:solidFill>
              </a:rPr>
              <a:t> </a:t>
            </a:r>
            <a:r>
              <a:rPr lang="ko-KR" altLang="en-US" dirty="0" smtClean="0">
                <a:solidFill>
                  <a:prstClr val="white"/>
                </a:solidFill>
              </a:rPr>
              <a:t>신뢰성 있는 다양한 정보 제공</a:t>
            </a:r>
            <a:endParaRPr lang="en-US" altLang="ko-KR" dirty="0" smtClean="0">
              <a:solidFill>
                <a:prstClr val="white"/>
              </a:solidFill>
            </a:endParaRPr>
          </a:p>
          <a:p>
            <a:pPr>
              <a:buClr>
                <a:prstClr val="white"/>
              </a:buClr>
              <a:buFont typeface="Webdings" pitchFamily="18" charset="2"/>
              <a:buChar char=""/>
            </a:pPr>
            <a:endParaRPr lang="en-US" altLang="ko-KR" dirty="0" smtClean="0">
              <a:solidFill>
                <a:prstClr val="white"/>
              </a:solidFill>
            </a:endParaRPr>
          </a:p>
          <a:p>
            <a:pPr>
              <a:buClr>
                <a:prstClr val="white"/>
              </a:buClr>
              <a:buFont typeface="Webdings" pitchFamily="18" charset="2"/>
              <a:buChar char=""/>
            </a:pPr>
            <a:r>
              <a:rPr lang="en-US" altLang="ko-KR" dirty="0" smtClean="0">
                <a:solidFill>
                  <a:prstClr val="white"/>
                </a:solidFill>
              </a:rPr>
              <a:t> </a:t>
            </a:r>
            <a:r>
              <a:rPr lang="ko-KR" altLang="en-US" dirty="0" err="1" smtClean="0">
                <a:solidFill>
                  <a:prstClr val="white"/>
                </a:solidFill>
              </a:rPr>
              <a:t>독신자층의</a:t>
            </a:r>
            <a:r>
              <a:rPr lang="ko-KR" altLang="en-US" dirty="0" smtClean="0">
                <a:solidFill>
                  <a:prstClr val="white"/>
                </a:solidFill>
              </a:rPr>
              <a:t> 외로움 해소 및 </a:t>
            </a:r>
            <a:r>
              <a:rPr lang="ko-KR" altLang="en-US" dirty="0" smtClean="0">
                <a:solidFill>
                  <a:schemeClr val="accent6"/>
                </a:solidFill>
              </a:rPr>
              <a:t>실질적 만남</a:t>
            </a:r>
            <a:endParaRPr lang="en-US" altLang="ko-KR" dirty="0" smtClean="0">
              <a:solidFill>
                <a:schemeClr val="accent6"/>
              </a:solidFill>
            </a:endParaRPr>
          </a:p>
          <a:p>
            <a:pPr lvl="1">
              <a:buClr>
                <a:prstClr val="white"/>
              </a:buClr>
              <a:buFont typeface="Webdings" pitchFamily="18" charset="2"/>
              <a:buChar char=""/>
            </a:pPr>
            <a:r>
              <a:rPr lang="ko-KR" altLang="en-US" dirty="0" smtClean="0">
                <a:solidFill>
                  <a:prstClr val="white"/>
                </a:solidFill>
              </a:rPr>
              <a:t>인근 거주자간의 </a:t>
            </a:r>
            <a:r>
              <a:rPr lang="ko-KR" altLang="en-US" dirty="0" smtClean="0">
                <a:solidFill>
                  <a:schemeClr val="accent6"/>
                </a:solidFill>
              </a:rPr>
              <a:t>소통과 인연의 장</a:t>
            </a:r>
            <a:endParaRPr lang="en-US" altLang="ko-KR" dirty="0" smtClean="0">
              <a:solidFill>
                <a:schemeClr val="accent6"/>
              </a:solidFill>
            </a:endParaRPr>
          </a:p>
          <a:p>
            <a:pPr lvl="1">
              <a:buClr>
                <a:prstClr val="white"/>
              </a:buClr>
              <a:buFont typeface="Webdings" pitchFamily="18" charset="2"/>
              <a:buChar char=""/>
            </a:pPr>
            <a:endParaRPr lang="en-US" altLang="ko-KR" dirty="0" smtClean="0">
              <a:solidFill>
                <a:prstClr val="white"/>
              </a:solidFill>
            </a:endParaRPr>
          </a:p>
          <a:p>
            <a:pPr>
              <a:buClr>
                <a:prstClr val="white"/>
              </a:buClr>
              <a:buFont typeface="Webdings" pitchFamily="18" charset="2"/>
              <a:buChar char=""/>
            </a:pPr>
            <a:r>
              <a:rPr lang="en-US" altLang="ko-KR" dirty="0" smtClean="0">
                <a:solidFill>
                  <a:prstClr val="white"/>
                </a:solidFill>
              </a:rPr>
              <a:t> </a:t>
            </a:r>
            <a:r>
              <a:rPr lang="ko-KR" altLang="en-US" dirty="0" smtClean="0">
                <a:solidFill>
                  <a:prstClr val="white"/>
                </a:solidFill>
              </a:rPr>
              <a:t>유저들의 지속적인 참여</a:t>
            </a:r>
            <a:endParaRPr lang="en-US" altLang="ko-KR" dirty="0" smtClean="0">
              <a:solidFill>
                <a:prstClr val="white"/>
              </a:solidFill>
            </a:endParaRPr>
          </a:p>
          <a:p>
            <a:pPr lvl="1">
              <a:buClr>
                <a:prstClr val="white"/>
              </a:buClr>
              <a:buFont typeface="Webdings" pitchFamily="18" charset="2"/>
              <a:buChar char=""/>
            </a:pPr>
            <a:r>
              <a:rPr lang="en-US" altLang="ko-KR" dirty="0" smtClean="0">
                <a:solidFill>
                  <a:prstClr val="white"/>
                </a:solidFill>
              </a:rPr>
              <a:t> </a:t>
            </a:r>
            <a:r>
              <a:rPr lang="ko-KR" altLang="en-US" dirty="0" smtClean="0">
                <a:solidFill>
                  <a:prstClr val="white"/>
                </a:solidFill>
              </a:rPr>
              <a:t>각종 이벤트 및 </a:t>
            </a:r>
            <a:r>
              <a:rPr lang="ko-KR" altLang="en-US" dirty="0" smtClean="0">
                <a:solidFill>
                  <a:schemeClr val="accent6"/>
                </a:solidFill>
              </a:rPr>
              <a:t>커뮤니티 기능</a:t>
            </a:r>
            <a:endParaRPr lang="en-US" altLang="ko-KR" dirty="0" smtClean="0">
              <a:solidFill>
                <a:schemeClr val="accent6"/>
              </a:solidFill>
            </a:endParaRPr>
          </a:p>
          <a:p>
            <a:pPr lvl="1">
              <a:buClr>
                <a:prstClr val="white"/>
              </a:buClr>
              <a:buFont typeface="Webdings" pitchFamily="18" charset="2"/>
              <a:buChar char=""/>
            </a:pPr>
            <a:r>
              <a:rPr lang="en-US" altLang="ko-KR" dirty="0" smtClean="0">
                <a:solidFill>
                  <a:prstClr val="white"/>
                </a:solidFill>
              </a:rPr>
              <a:t> </a:t>
            </a:r>
            <a:r>
              <a:rPr lang="ko-KR" altLang="en-US" dirty="0" smtClean="0">
                <a:solidFill>
                  <a:prstClr val="white"/>
                </a:solidFill>
              </a:rPr>
              <a:t>정보 제공 및 습득에 그치지 않는 독신자간의 친목 도모</a:t>
            </a:r>
            <a:endParaRPr lang="en-US" altLang="ko-KR" dirty="0" smtClean="0">
              <a:solidFill>
                <a:prstClr val="white"/>
              </a:solidFill>
            </a:endParaRPr>
          </a:p>
          <a:p>
            <a:pPr>
              <a:buClr>
                <a:prstClr val="white"/>
              </a:buClr>
              <a:buNone/>
            </a:pPr>
            <a:endParaRPr lang="en-US" altLang="ko-KR" dirty="0" smtClean="0">
              <a:solidFill>
                <a:prstClr val="white"/>
              </a:solidFill>
            </a:endParaRPr>
          </a:p>
          <a:p>
            <a:pPr lvl="2">
              <a:buClr>
                <a:prstClr val="white"/>
              </a:buClr>
              <a:buFontTx/>
              <a:buChar char="-"/>
            </a:pPr>
            <a:endParaRPr lang="en-US" altLang="ko-KR" dirty="0" smtClean="0">
              <a:solidFill>
                <a:prstClr val="white"/>
              </a:solidFill>
            </a:endParaRPr>
          </a:p>
          <a:p>
            <a:pPr lvl="1">
              <a:buClr>
                <a:prstClr val="white"/>
              </a:buClr>
              <a:buNone/>
            </a:pPr>
            <a:endParaRPr lang="en-US" altLang="ko-KR" dirty="0" smtClean="0">
              <a:solidFill>
                <a:prstClr val="white"/>
              </a:solidFill>
            </a:endParaRPr>
          </a:p>
          <a:p>
            <a:pPr lvl="1">
              <a:buClr>
                <a:prstClr val="white"/>
              </a:buClr>
              <a:buNone/>
            </a:pPr>
            <a:endParaRPr lang="en-US" altLang="ko-KR" dirty="0" smtClean="0">
              <a:solidFill>
                <a:prstClr val="white"/>
              </a:solidFill>
            </a:endParaRPr>
          </a:p>
          <a:p>
            <a:pPr lvl="1">
              <a:buClr>
                <a:prstClr val="white"/>
              </a:buClr>
              <a:buNone/>
            </a:pPr>
            <a:endParaRPr lang="en-US" altLang="ko-KR" dirty="0" smtClean="0">
              <a:solidFill>
                <a:prstClr val="white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목    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2171997"/>
            <a:ext cx="8229600" cy="4065315"/>
          </a:xfrm>
        </p:spPr>
        <p:txBody>
          <a:bodyPr/>
          <a:lstStyle/>
          <a:p>
            <a:pPr>
              <a:buClr>
                <a:prstClr val="white"/>
              </a:buClr>
              <a:buFont typeface="Webdings" pitchFamily="18" charset="2"/>
              <a:buChar char=""/>
            </a:pPr>
            <a:r>
              <a:rPr lang="ko-KR" altLang="en-US" dirty="0" smtClean="0">
                <a:solidFill>
                  <a:prstClr val="white"/>
                </a:solidFill>
              </a:rPr>
              <a:t> 정보 공유를 위한 분야별 게시판 </a:t>
            </a:r>
            <a:r>
              <a:rPr lang="ko-KR" altLang="en-US" dirty="0" err="1" smtClean="0">
                <a:solidFill>
                  <a:prstClr val="white"/>
                </a:solidFill>
              </a:rPr>
              <a:t>컨텐츠</a:t>
            </a:r>
            <a:r>
              <a:rPr lang="ko-KR" altLang="en-US" dirty="0" smtClean="0">
                <a:solidFill>
                  <a:prstClr val="white"/>
                </a:solidFill>
              </a:rPr>
              <a:t> 제공</a:t>
            </a:r>
            <a:endParaRPr lang="en-US" altLang="ko-KR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lvl="1">
              <a:buClr>
                <a:prstClr val="white"/>
              </a:buClr>
              <a:buFont typeface="Webdings" pitchFamily="18" charset="2"/>
              <a:buChar char=""/>
            </a:pPr>
            <a:r>
              <a:rPr lang="en-US" altLang="ko-KR" dirty="0" smtClean="0">
                <a:solidFill>
                  <a:prstClr val="white"/>
                </a:solidFill>
              </a:rPr>
              <a:t> </a:t>
            </a:r>
            <a:r>
              <a:rPr lang="ko-KR" altLang="en-US" dirty="0" smtClean="0">
                <a:solidFill>
                  <a:prstClr val="white"/>
                </a:solidFill>
              </a:rPr>
              <a:t>우수 정보를 다수에게 노출시키기 위한 인증 기능 구현</a:t>
            </a:r>
            <a:endParaRPr lang="en-US" altLang="ko-KR" dirty="0" smtClean="0">
              <a:solidFill>
                <a:prstClr val="white"/>
              </a:solidFill>
            </a:endParaRPr>
          </a:p>
          <a:p>
            <a:pPr lvl="1">
              <a:buClr>
                <a:prstClr val="white"/>
              </a:buClr>
              <a:buFont typeface="Webdings" pitchFamily="18" charset="2"/>
              <a:buChar char=""/>
            </a:pPr>
            <a:r>
              <a:rPr lang="en-US" altLang="ko-KR" dirty="0" smtClean="0">
                <a:solidFill>
                  <a:prstClr val="white"/>
                </a:solidFill>
              </a:rPr>
              <a:t> </a:t>
            </a:r>
            <a:r>
              <a:rPr lang="ko-KR" altLang="en-US" dirty="0" smtClean="0">
                <a:solidFill>
                  <a:prstClr val="white"/>
                </a:solidFill>
              </a:rPr>
              <a:t>정보의 신뢰성을 위한 </a:t>
            </a:r>
            <a:r>
              <a:rPr lang="ko-KR" altLang="en-US" dirty="0" err="1" smtClean="0">
                <a:solidFill>
                  <a:prstClr val="white"/>
                </a:solidFill>
              </a:rPr>
              <a:t>필터링</a:t>
            </a:r>
            <a:r>
              <a:rPr lang="ko-KR" altLang="en-US" dirty="0" smtClean="0">
                <a:solidFill>
                  <a:prstClr val="white"/>
                </a:solidFill>
              </a:rPr>
              <a:t> 시스템 개발</a:t>
            </a:r>
            <a:endParaRPr lang="en-US" altLang="ko-KR" dirty="0" smtClean="0">
              <a:solidFill>
                <a:prstClr val="white"/>
              </a:solidFill>
            </a:endParaRPr>
          </a:p>
          <a:p>
            <a:pPr>
              <a:buClr>
                <a:prstClr val="white"/>
              </a:buClr>
              <a:buNone/>
            </a:pPr>
            <a:endParaRPr lang="en-US" altLang="ko-KR" dirty="0" smtClean="0">
              <a:solidFill>
                <a:prstClr val="white"/>
              </a:solidFill>
            </a:endParaRPr>
          </a:p>
          <a:p>
            <a:pPr>
              <a:buClr>
                <a:prstClr val="white"/>
              </a:buClr>
              <a:buFont typeface="Webdings" pitchFamily="18" charset="2"/>
              <a:buChar char=""/>
            </a:pPr>
            <a:r>
              <a:rPr lang="en-US" altLang="ko-KR" dirty="0" smtClean="0">
                <a:solidFill>
                  <a:prstClr val="white"/>
                </a:solidFill>
              </a:rPr>
              <a:t> </a:t>
            </a:r>
            <a:r>
              <a:rPr lang="ko-KR" altLang="en-US" dirty="0" smtClean="0">
                <a:solidFill>
                  <a:prstClr val="white"/>
                </a:solidFill>
              </a:rPr>
              <a:t>유저간의 소통을 위한 커뮤니티 기능 구현</a:t>
            </a:r>
            <a:endParaRPr lang="en-US" altLang="ko-KR" dirty="0" smtClean="0">
              <a:solidFill>
                <a:prstClr val="white"/>
              </a:solidFill>
            </a:endParaRPr>
          </a:p>
          <a:p>
            <a:pPr lvl="1">
              <a:buClr>
                <a:prstClr val="white"/>
              </a:buClr>
              <a:buFont typeface="Webdings" pitchFamily="18" charset="2"/>
              <a:buChar char=""/>
            </a:pPr>
            <a:r>
              <a:rPr lang="en-US" altLang="ko-KR" dirty="0" smtClean="0">
                <a:solidFill>
                  <a:prstClr val="white"/>
                </a:solidFill>
              </a:rPr>
              <a:t> </a:t>
            </a:r>
            <a:r>
              <a:rPr lang="ko-KR" altLang="en-US" dirty="0" smtClean="0">
                <a:solidFill>
                  <a:prstClr val="white"/>
                </a:solidFill>
              </a:rPr>
              <a:t>지역별</a:t>
            </a:r>
            <a:r>
              <a:rPr lang="en-US" altLang="ko-KR" dirty="0" smtClean="0">
                <a:solidFill>
                  <a:prstClr val="white"/>
                </a:solidFill>
              </a:rPr>
              <a:t>, </a:t>
            </a:r>
            <a:r>
              <a:rPr lang="ko-KR" altLang="en-US" dirty="0" err="1" smtClean="0">
                <a:solidFill>
                  <a:prstClr val="white"/>
                </a:solidFill>
              </a:rPr>
              <a:t>신분별</a:t>
            </a:r>
            <a:r>
              <a:rPr lang="ko-KR" altLang="en-US" dirty="0" smtClean="0">
                <a:solidFill>
                  <a:prstClr val="white"/>
                </a:solidFill>
              </a:rPr>
              <a:t> 게시판 </a:t>
            </a:r>
            <a:r>
              <a:rPr lang="ko-KR" altLang="en-US" dirty="0" err="1" smtClean="0">
                <a:solidFill>
                  <a:prstClr val="white"/>
                </a:solidFill>
              </a:rPr>
              <a:t>컨텐츠</a:t>
            </a:r>
            <a:r>
              <a:rPr lang="ko-KR" altLang="en-US" dirty="0" smtClean="0">
                <a:solidFill>
                  <a:prstClr val="white"/>
                </a:solidFill>
              </a:rPr>
              <a:t> 제공</a:t>
            </a:r>
            <a:endParaRPr lang="en-US" altLang="ko-KR" dirty="0" smtClean="0">
              <a:solidFill>
                <a:prstClr val="white"/>
              </a:solidFill>
            </a:endParaRPr>
          </a:p>
          <a:p>
            <a:pPr lvl="1">
              <a:buClr>
                <a:prstClr val="white"/>
              </a:buClr>
              <a:buFont typeface="Webdings" pitchFamily="18" charset="2"/>
              <a:buChar char=""/>
            </a:pPr>
            <a:r>
              <a:rPr lang="en-US" altLang="ko-KR" dirty="0" smtClean="0">
                <a:solidFill>
                  <a:prstClr val="white"/>
                </a:solidFill>
              </a:rPr>
              <a:t> </a:t>
            </a:r>
            <a:r>
              <a:rPr lang="ko-KR" altLang="en-US" dirty="0" smtClean="0">
                <a:solidFill>
                  <a:prstClr val="white"/>
                </a:solidFill>
              </a:rPr>
              <a:t>유저 소통의 활성화를 위한 추천</a:t>
            </a:r>
            <a:r>
              <a:rPr lang="en-US" altLang="ko-KR" dirty="0" smtClean="0">
                <a:solidFill>
                  <a:prstClr val="white"/>
                </a:solidFill>
              </a:rPr>
              <a:t>/</a:t>
            </a:r>
            <a:r>
              <a:rPr lang="ko-KR" altLang="en-US" dirty="0" smtClean="0">
                <a:solidFill>
                  <a:prstClr val="white"/>
                </a:solidFill>
              </a:rPr>
              <a:t>반대기능 구현</a:t>
            </a:r>
            <a:endParaRPr lang="en-US" altLang="ko-KR" dirty="0" smtClean="0">
              <a:solidFill>
                <a:schemeClr val="bg1"/>
              </a:solidFill>
            </a:endParaRPr>
          </a:p>
          <a:p>
            <a:pPr>
              <a:buClr>
                <a:prstClr val="white"/>
              </a:buClr>
              <a:buNone/>
            </a:pPr>
            <a:endParaRPr lang="en-US" altLang="ko-KR" dirty="0" smtClean="0">
              <a:solidFill>
                <a:prstClr val="white"/>
              </a:solidFill>
            </a:endParaRPr>
          </a:p>
          <a:p>
            <a:pPr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차별성과 독창성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40</a:t>
            </a:fld>
            <a:endParaRPr lang="ko-KR" altLang="en-US"/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467544" y="2171997"/>
            <a:ext cx="8229600" cy="4065315"/>
          </a:xfrm>
        </p:spPr>
        <p:txBody>
          <a:bodyPr/>
          <a:lstStyle/>
          <a:p>
            <a:pPr>
              <a:buClr>
                <a:prstClr val="white"/>
              </a:buClr>
              <a:buFont typeface="Webdings" pitchFamily="18" charset="2"/>
              <a:buChar char=""/>
            </a:pPr>
            <a:r>
              <a:rPr lang="en-US" altLang="ko-KR" dirty="0" smtClean="0">
                <a:solidFill>
                  <a:prstClr val="white"/>
                </a:solidFill>
              </a:rPr>
              <a:t> </a:t>
            </a:r>
            <a:r>
              <a:rPr lang="ko-KR" altLang="en-US" dirty="0" smtClean="0">
                <a:solidFill>
                  <a:prstClr val="white"/>
                </a:solidFill>
              </a:rPr>
              <a:t>세분화된 지역별</a:t>
            </a:r>
            <a:r>
              <a:rPr lang="en-US" altLang="ko-KR" dirty="0" smtClean="0">
                <a:solidFill>
                  <a:prstClr val="white"/>
                </a:solidFill>
              </a:rPr>
              <a:t>/</a:t>
            </a:r>
            <a:r>
              <a:rPr lang="ko-KR" altLang="en-US" dirty="0" err="1" smtClean="0">
                <a:solidFill>
                  <a:prstClr val="white"/>
                </a:solidFill>
              </a:rPr>
              <a:t>신분별</a:t>
            </a:r>
            <a:r>
              <a:rPr lang="ko-KR" altLang="en-US" dirty="0" smtClean="0">
                <a:solidFill>
                  <a:prstClr val="white"/>
                </a:solidFill>
              </a:rPr>
              <a:t> 커뮤니티</a:t>
            </a:r>
            <a:endParaRPr lang="en-US" altLang="ko-KR" dirty="0" smtClean="0">
              <a:solidFill>
                <a:prstClr val="white"/>
              </a:solidFill>
            </a:endParaRPr>
          </a:p>
          <a:p>
            <a:pPr lvl="1">
              <a:buClr>
                <a:prstClr val="white"/>
              </a:buClr>
              <a:buFont typeface="Webdings" pitchFamily="18" charset="2"/>
              <a:buChar char=""/>
            </a:pPr>
            <a:r>
              <a:rPr lang="en-US" altLang="ko-KR" dirty="0" smtClean="0">
                <a:solidFill>
                  <a:prstClr val="white"/>
                </a:solidFill>
              </a:rPr>
              <a:t> </a:t>
            </a:r>
            <a:r>
              <a:rPr lang="ko-KR" altLang="en-US" dirty="0" smtClean="0">
                <a:solidFill>
                  <a:prstClr val="white"/>
                </a:solidFill>
              </a:rPr>
              <a:t>기존 사이트들에 비해 실질적인 교류가능</a:t>
            </a:r>
            <a:endParaRPr lang="en-US" altLang="ko-KR" dirty="0" smtClean="0">
              <a:solidFill>
                <a:prstClr val="white"/>
              </a:solidFill>
            </a:endParaRPr>
          </a:p>
          <a:p>
            <a:pPr>
              <a:buClr>
                <a:prstClr val="white"/>
              </a:buClr>
              <a:buFont typeface="Webdings" pitchFamily="18" charset="2"/>
              <a:buChar char=""/>
            </a:pPr>
            <a:endParaRPr lang="en-US" altLang="ko-KR" dirty="0" smtClean="0">
              <a:solidFill>
                <a:prstClr val="white"/>
              </a:solidFill>
            </a:endParaRPr>
          </a:p>
          <a:p>
            <a:pPr>
              <a:buClr>
                <a:prstClr val="white"/>
              </a:buClr>
              <a:buFont typeface="Webdings" pitchFamily="18" charset="2"/>
              <a:buChar char=""/>
            </a:pPr>
            <a:r>
              <a:rPr lang="en-US" altLang="ko-KR" dirty="0" smtClean="0">
                <a:solidFill>
                  <a:prstClr val="white"/>
                </a:solidFill>
              </a:rPr>
              <a:t> </a:t>
            </a:r>
            <a:r>
              <a:rPr lang="ko-KR" altLang="en-US" dirty="0" smtClean="0">
                <a:solidFill>
                  <a:prstClr val="white"/>
                </a:solidFill>
              </a:rPr>
              <a:t>정보 제공에 그치지 않는 커뮤니티로서의 기능</a:t>
            </a:r>
            <a:endParaRPr lang="en-US" altLang="ko-KR" dirty="0" smtClean="0">
              <a:solidFill>
                <a:prstClr val="white"/>
              </a:solidFill>
            </a:endParaRPr>
          </a:p>
          <a:p>
            <a:pPr lvl="1">
              <a:buClr>
                <a:prstClr val="white"/>
              </a:buClr>
              <a:buFont typeface="Webdings" pitchFamily="18" charset="2"/>
              <a:buChar char=""/>
            </a:pPr>
            <a:r>
              <a:rPr lang="en-US" altLang="ko-KR" dirty="0" smtClean="0">
                <a:solidFill>
                  <a:prstClr val="white"/>
                </a:solidFill>
              </a:rPr>
              <a:t> </a:t>
            </a:r>
            <a:r>
              <a:rPr lang="ko-KR" altLang="en-US" dirty="0" smtClean="0">
                <a:solidFill>
                  <a:prstClr val="white"/>
                </a:solidFill>
              </a:rPr>
              <a:t>정보 제공이 주를 이루는 사이트이지만 추천</a:t>
            </a:r>
            <a:r>
              <a:rPr lang="en-US" altLang="ko-KR" dirty="0" smtClean="0">
                <a:solidFill>
                  <a:prstClr val="white"/>
                </a:solidFill>
              </a:rPr>
              <a:t>/</a:t>
            </a:r>
            <a:r>
              <a:rPr lang="ko-KR" altLang="en-US" dirty="0" smtClean="0">
                <a:solidFill>
                  <a:prstClr val="white"/>
                </a:solidFill>
              </a:rPr>
              <a:t>반대 기능 등을 통한 커뮤니티 기능의 활성화</a:t>
            </a:r>
            <a:endParaRPr lang="en-US" altLang="ko-KR" dirty="0" smtClean="0">
              <a:solidFill>
                <a:prstClr val="white"/>
              </a:solidFill>
            </a:endParaRPr>
          </a:p>
          <a:p>
            <a:pPr>
              <a:buClr>
                <a:prstClr val="white"/>
              </a:buClr>
              <a:buFont typeface="Webdings" pitchFamily="18" charset="2"/>
              <a:buChar char=""/>
            </a:pPr>
            <a:endParaRPr lang="en-US" altLang="ko-KR" dirty="0" smtClean="0">
              <a:solidFill>
                <a:prstClr val="white"/>
              </a:solidFill>
            </a:endParaRPr>
          </a:p>
          <a:p>
            <a:pPr>
              <a:buClr>
                <a:prstClr val="white"/>
              </a:buClr>
              <a:buFont typeface="Webdings" pitchFamily="18" charset="2"/>
              <a:buChar char=""/>
            </a:pPr>
            <a:r>
              <a:rPr lang="en-US" altLang="ko-KR" dirty="0" smtClean="0">
                <a:solidFill>
                  <a:prstClr val="white"/>
                </a:solidFill>
              </a:rPr>
              <a:t> </a:t>
            </a:r>
            <a:r>
              <a:rPr lang="ko-KR" altLang="en-US" dirty="0" err="1" smtClean="0">
                <a:solidFill>
                  <a:prstClr val="white"/>
                </a:solidFill>
              </a:rPr>
              <a:t>재탐색</a:t>
            </a:r>
            <a:r>
              <a:rPr lang="ko-KR" altLang="en-US" dirty="0" smtClean="0">
                <a:solidFill>
                  <a:prstClr val="white"/>
                </a:solidFill>
              </a:rPr>
              <a:t> 레이아웃 등의 사용자 편리성 추구</a:t>
            </a:r>
            <a:endParaRPr lang="en-US" altLang="ko-KR" dirty="0" smtClean="0">
              <a:solidFill>
                <a:prstClr val="white"/>
              </a:solidFill>
            </a:endParaRPr>
          </a:p>
          <a:p>
            <a:pPr lvl="2">
              <a:buClr>
                <a:prstClr val="white"/>
              </a:buClr>
              <a:buFontTx/>
              <a:buChar char="-"/>
            </a:pPr>
            <a:endParaRPr lang="en-US" altLang="ko-KR" dirty="0" smtClean="0">
              <a:solidFill>
                <a:prstClr val="white"/>
              </a:solidFill>
            </a:endParaRPr>
          </a:p>
          <a:p>
            <a:pPr lvl="1">
              <a:buClr>
                <a:prstClr val="white"/>
              </a:buClr>
              <a:buNone/>
            </a:pPr>
            <a:endParaRPr lang="en-US" altLang="ko-KR" dirty="0" smtClean="0">
              <a:solidFill>
                <a:prstClr val="white"/>
              </a:solidFill>
            </a:endParaRPr>
          </a:p>
          <a:p>
            <a:pPr lvl="1">
              <a:buClr>
                <a:prstClr val="white"/>
              </a:buClr>
              <a:buNone/>
            </a:pPr>
            <a:endParaRPr lang="en-US" altLang="ko-KR" dirty="0" smtClean="0">
              <a:solidFill>
                <a:prstClr val="white"/>
              </a:solidFill>
            </a:endParaRPr>
          </a:p>
          <a:p>
            <a:pPr lvl="1">
              <a:buClr>
                <a:prstClr val="white"/>
              </a:buClr>
              <a:buNone/>
            </a:pPr>
            <a:endParaRPr lang="en-US" altLang="ko-KR" dirty="0" smtClean="0">
              <a:solidFill>
                <a:prstClr val="white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41</a:t>
            </a:fld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" y="2090172"/>
            <a:ext cx="914399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0" dirty="0" smtClean="0">
                <a:solidFill>
                  <a:schemeClr val="bg1"/>
                </a:solidFill>
              </a:rPr>
              <a:t>감사합니다</a:t>
            </a:r>
            <a:endParaRPr lang="en-US" altLang="ko-KR" sz="1000" dirty="0" smtClean="0">
              <a:solidFill>
                <a:schemeClr val="bg1"/>
              </a:solidFill>
            </a:endParaRPr>
          </a:p>
          <a:p>
            <a:pPr algn="ctr"/>
            <a:endParaRPr lang="en-US" altLang="ko-KR" sz="4400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sz="4000" dirty="0" smtClean="0">
                <a:solidFill>
                  <a:schemeClr val="bg1"/>
                </a:solidFill>
              </a:rPr>
              <a:t>세상 모든 </a:t>
            </a:r>
            <a:r>
              <a:rPr lang="ko-KR" altLang="en-US" sz="4000" dirty="0" err="1" smtClean="0">
                <a:solidFill>
                  <a:schemeClr val="bg1"/>
                </a:solidFill>
              </a:rPr>
              <a:t>독신층에게</a:t>
            </a:r>
            <a:r>
              <a:rPr lang="ko-KR" altLang="en-US" sz="4000" dirty="0" smtClean="0">
                <a:solidFill>
                  <a:schemeClr val="bg1"/>
                </a:solidFill>
              </a:rPr>
              <a:t> 응원을 보냅니다</a:t>
            </a:r>
            <a:r>
              <a:rPr lang="en-US" altLang="ko-KR" sz="4000" dirty="0" smtClean="0">
                <a:solidFill>
                  <a:schemeClr val="bg1"/>
                </a:solidFill>
              </a:rPr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유사 사이트 분석</a:t>
            </a:r>
            <a:r>
              <a:rPr lang="en-US" altLang="ko-KR" dirty="0" smtClean="0">
                <a:solidFill>
                  <a:schemeClr val="bg1"/>
                </a:solidFill>
              </a:rPr>
              <a:t>(1)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5</a:t>
            </a:fld>
            <a:endParaRPr lang="ko-KR" altLang="en-US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556792"/>
            <a:ext cx="4038600" cy="4536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TextBox 14"/>
          <p:cNvSpPr txBox="1"/>
          <p:nvPr/>
        </p:nvSpPr>
        <p:spPr>
          <a:xfrm>
            <a:off x="4788024" y="1988840"/>
            <a:ext cx="39604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ebdings" pitchFamily="18" charset="2"/>
              <a:buChar char="H"/>
            </a:pPr>
            <a:r>
              <a:rPr lang="en-US" altLang="ko-KR" dirty="0" smtClean="0">
                <a:solidFill>
                  <a:schemeClr val="bg1"/>
                </a:solidFill>
              </a:rPr>
              <a:t> </a:t>
            </a:r>
            <a:r>
              <a:rPr lang="ko-KR" altLang="en-US" dirty="0" err="1" smtClean="0">
                <a:solidFill>
                  <a:schemeClr val="bg1"/>
                </a:solidFill>
              </a:rPr>
              <a:t>네이버</a:t>
            </a:r>
            <a:r>
              <a:rPr lang="ko-KR" altLang="en-US" dirty="0" smtClean="0">
                <a:solidFill>
                  <a:schemeClr val="bg1"/>
                </a:solidFill>
              </a:rPr>
              <a:t> 카페 </a:t>
            </a:r>
            <a:endParaRPr lang="en-US" altLang="ko-KR" dirty="0" smtClean="0">
              <a:solidFill>
                <a:schemeClr val="bg1"/>
              </a:solidFill>
            </a:endParaRPr>
          </a:p>
          <a:p>
            <a:r>
              <a:rPr lang="en-US" altLang="ko-KR" dirty="0" smtClean="0">
                <a:solidFill>
                  <a:schemeClr val="bg1"/>
                </a:solidFill>
              </a:rPr>
              <a:t>http://cafe.naver.com/ebyone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716016" y="3212976"/>
            <a:ext cx="40235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ebdings" pitchFamily="18" charset="2"/>
              <a:buChar char="H"/>
            </a:pPr>
            <a:r>
              <a:rPr lang="en-US" altLang="ko-KR" dirty="0" smtClean="0">
                <a:solidFill>
                  <a:schemeClr val="bg1"/>
                </a:solidFill>
              </a:rPr>
              <a:t> </a:t>
            </a:r>
            <a:r>
              <a:rPr lang="ko-KR" altLang="en-US" dirty="0" smtClean="0">
                <a:solidFill>
                  <a:schemeClr val="bg1"/>
                </a:solidFill>
              </a:rPr>
              <a:t>선택 이유</a:t>
            </a:r>
            <a:endParaRPr lang="en-US" altLang="ko-KR" dirty="0" smtClean="0">
              <a:solidFill>
                <a:schemeClr val="bg1"/>
              </a:solidFill>
            </a:endParaRPr>
          </a:p>
          <a:p>
            <a:r>
              <a:rPr lang="en-US" altLang="ko-KR" dirty="0" smtClean="0">
                <a:solidFill>
                  <a:schemeClr val="bg1"/>
                </a:solidFill>
              </a:rPr>
              <a:t>  1. </a:t>
            </a:r>
            <a:r>
              <a:rPr lang="ko-KR" altLang="en-US" dirty="0" err="1" smtClean="0">
                <a:solidFill>
                  <a:schemeClr val="bg1"/>
                </a:solidFill>
              </a:rPr>
              <a:t>네이버</a:t>
            </a:r>
            <a:r>
              <a:rPr lang="ko-KR" altLang="en-US" dirty="0" smtClean="0">
                <a:solidFill>
                  <a:schemeClr val="bg1"/>
                </a:solidFill>
              </a:rPr>
              <a:t> 카페라는 </a:t>
            </a:r>
            <a:r>
              <a:rPr lang="ko-KR" altLang="en-US" dirty="0" smtClean="0">
                <a:solidFill>
                  <a:schemeClr val="accent6">
                    <a:lumMod val="75000"/>
                  </a:schemeClr>
                </a:solidFill>
              </a:rPr>
              <a:t>타이틀</a:t>
            </a:r>
            <a:endParaRPr lang="en-US" altLang="ko-KR" dirty="0" smtClean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altLang="ko-KR" dirty="0" smtClean="0">
                <a:solidFill>
                  <a:schemeClr val="bg1"/>
                </a:solidFill>
              </a:rPr>
              <a:t>     1) </a:t>
            </a:r>
            <a:r>
              <a:rPr lang="ko-KR" altLang="en-US" dirty="0" err="1" smtClean="0">
                <a:solidFill>
                  <a:schemeClr val="bg1"/>
                </a:solidFill>
              </a:rPr>
              <a:t>네이버에</a:t>
            </a:r>
            <a:r>
              <a:rPr lang="ko-KR" altLang="en-US" dirty="0" smtClean="0">
                <a:solidFill>
                  <a:schemeClr val="bg1"/>
                </a:solidFill>
              </a:rPr>
              <a:t> 검색 시 최상위에 노출</a:t>
            </a:r>
            <a:endParaRPr lang="en-US" altLang="ko-KR" dirty="0" smtClean="0">
              <a:solidFill>
                <a:schemeClr val="bg1"/>
              </a:solidFill>
            </a:endParaRPr>
          </a:p>
          <a:p>
            <a:r>
              <a:rPr lang="en-US" altLang="ko-KR" dirty="0" smtClean="0">
                <a:solidFill>
                  <a:schemeClr val="bg1"/>
                </a:solidFill>
              </a:rPr>
              <a:t>     2) </a:t>
            </a:r>
            <a:r>
              <a:rPr lang="ko-KR" altLang="en-US" dirty="0" smtClean="0">
                <a:solidFill>
                  <a:schemeClr val="bg1"/>
                </a:solidFill>
              </a:rPr>
              <a:t>많은 유저가 사용할 것으로 예상</a:t>
            </a:r>
            <a:endParaRPr lang="en-US" altLang="ko-KR" dirty="0" smtClean="0">
              <a:solidFill>
                <a:schemeClr val="bg1"/>
              </a:solidFill>
            </a:endParaRPr>
          </a:p>
          <a:p>
            <a:r>
              <a:rPr lang="en-US" altLang="ko-KR" dirty="0" smtClean="0">
                <a:solidFill>
                  <a:schemeClr val="bg1"/>
                </a:solidFill>
              </a:rPr>
              <a:t>     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  2. </a:t>
            </a:r>
            <a:r>
              <a:rPr lang="ko-KR" altLang="en-US" sz="1700" dirty="0" err="1" smtClean="0">
                <a:solidFill>
                  <a:schemeClr val="bg1"/>
                </a:solidFill>
              </a:rPr>
              <a:t>최신글이</a:t>
            </a:r>
            <a:r>
              <a:rPr lang="ko-KR" altLang="en-US" sz="1700" dirty="0" smtClean="0">
                <a:solidFill>
                  <a:schemeClr val="bg1"/>
                </a:solidFill>
              </a:rPr>
              <a:t>  </a:t>
            </a:r>
            <a:r>
              <a:rPr lang="en-US" altLang="ko-KR" sz="1700" dirty="0" smtClean="0">
                <a:solidFill>
                  <a:schemeClr val="bg1"/>
                </a:solidFill>
              </a:rPr>
              <a:t>10</a:t>
            </a:r>
            <a:r>
              <a:rPr lang="ko-KR" altLang="en-US" sz="1700" dirty="0" smtClean="0">
                <a:solidFill>
                  <a:schemeClr val="bg1"/>
                </a:solidFill>
              </a:rPr>
              <a:t>월로 현재 활동량이 있는 카페</a:t>
            </a:r>
            <a:endParaRPr lang="en-US" altLang="ko-KR" sz="1700" dirty="0" smtClean="0">
              <a:solidFill>
                <a:schemeClr val="bg1"/>
              </a:solidFill>
            </a:endParaRPr>
          </a:p>
          <a:p>
            <a:r>
              <a:rPr lang="en-US" altLang="ko-KR" dirty="0" smtClean="0">
                <a:solidFill>
                  <a:schemeClr val="bg1"/>
                </a:solidFill>
              </a:rPr>
              <a:t>     1) </a:t>
            </a:r>
            <a:r>
              <a:rPr lang="ko-KR" altLang="en-US" dirty="0" smtClean="0">
                <a:solidFill>
                  <a:schemeClr val="bg1"/>
                </a:solidFill>
              </a:rPr>
              <a:t>최신 경향 및 </a:t>
            </a:r>
            <a:r>
              <a:rPr lang="ko-KR" altLang="en-US" dirty="0" err="1" smtClean="0">
                <a:solidFill>
                  <a:schemeClr val="bg1"/>
                </a:solidFill>
              </a:rPr>
              <a:t>트렌드를</a:t>
            </a:r>
            <a:r>
              <a:rPr lang="ko-KR" altLang="en-US" dirty="0" smtClean="0">
                <a:solidFill>
                  <a:schemeClr val="bg1"/>
                </a:solidFill>
              </a:rPr>
              <a:t> 알아 볼 수 있음</a:t>
            </a:r>
            <a:endParaRPr lang="en-US" altLang="ko-KR" dirty="0" smtClean="0">
              <a:solidFill>
                <a:schemeClr val="bg1"/>
              </a:solidFill>
            </a:endParaRPr>
          </a:p>
          <a:p>
            <a:r>
              <a:rPr lang="en-US" altLang="ko-KR" dirty="0" smtClean="0">
                <a:solidFill>
                  <a:schemeClr val="bg1"/>
                </a:solidFill>
              </a:rPr>
              <a:t>     2) </a:t>
            </a:r>
            <a:r>
              <a:rPr lang="ko-KR" altLang="en-US" dirty="0" smtClean="0">
                <a:solidFill>
                  <a:schemeClr val="bg1"/>
                </a:solidFill>
              </a:rPr>
              <a:t>관리가 지속적으로 이루어 지고 있음</a:t>
            </a:r>
            <a:endParaRPr lang="en-US" altLang="ko-KR" dirty="0" smtClean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유사</a:t>
            </a:r>
            <a:r>
              <a:rPr lang="en-US" altLang="ko-KR" dirty="0" smtClean="0">
                <a:solidFill>
                  <a:schemeClr val="bg1"/>
                </a:solidFill>
              </a:rPr>
              <a:t> </a:t>
            </a:r>
            <a:r>
              <a:rPr lang="ko-KR" altLang="en-US" dirty="0" smtClean="0">
                <a:solidFill>
                  <a:schemeClr val="bg1"/>
                </a:solidFill>
              </a:rPr>
              <a:t>사이트 분석</a:t>
            </a:r>
            <a:r>
              <a:rPr lang="en-US" altLang="ko-KR" dirty="0" smtClean="0">
                <a:solidFill>
                  <a:schemeClr val="bg1"/>
                </a:solidFill>
              </a:rPr>
              <a:t>(1)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6</a:t>
            </a:fld>
            <a:endParaRPr lang="ko-KR" altLang="en-US" dirty="0"/>
          </a:p>
        </p:txBody>
      </p:sp>
      <p:pic>
        <p:nvPicPr>
          <p:cNvPr id="2051" name="Picture 3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1916832"/>
            <a:ext cx="1728192" cy="42379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2123728" y="2206605"/>
            <a:ext cx="18722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ebdings" pitchFamily="18" charset="2"/>
              <a:buChar char="H"/>
            </a:pPr>
            <a:r>
              <a:rPr lang="en-US" altLang="ko-KR" dirty="0" smtClean="0">
                <a:solidFill>
                  <a:schemeClr val="bg1"/>
                </a:solidFill>
              </a:rPr>
              <a:t> </a:t>
            </a:r>
            <a:r>
              <a:rPr lang="ko-KR" altLang="en-US" dirty="0" smtClean="0">
                <a:solidFill>
                  <a:schemeClr val="bg1"/>
                </a:solidFill>
              </a:rPr>
              <a:t>지역별 커뮤니티             </a:t>
            </a:r>
            <a:endParaRPr lang="en-US" altLang="ko-KR" dirty="0" smtClean="0">
              <a:solidFill>
                <a:schemeClr val="bg1"/>
              </a:solidFill>
            </a:endParaRPr>
          </a:p>
          <a:p>
            <a:r>
              <a:rPr lang="en-US" altLang="ko-KR" dirty="0" smtClean="0">
                <a:solidFill>
                  <a:schemeClr val="bg1"/>
                </a:solidFill>
              </a:rPr>
              <a:t>  - </a:t>
            </a:r>
            <a:r>
              <a:rPr lang="ko-KR" altLang="en-US" dirty="0" smtClean="0">
                <a:solidFill>
                  <a:schemeClr val="bg1"/>
                </a:solidFill>
              </a:rPr>
              <a:t>수도권에 한정됨</a:t>
            </a:r>
            <a:endParaRPr lang="en-US" altLang="ko-KR" dirty="0" smtClean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123728" y="4222829"/>
            <a:ext cx="20162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ebdings" pitchFamily="18" charset="2"/>
              <a:buChar char="H"/>
            </a:pPr>
            <a:r>
              <a:rPr lang="en-US" altLang="ko-KR" dirty="0" smtClean="0">
                <a:solidFill>
                  <a:schemeClr val="bg1"/>
                </a:solidFill>
              </a:rPr>
              <a:t> </a:t>
            </a:r>
            <a:r>
              <a:rPr lang="ko-KR" altLang="en-US" dirty="0" err="1" smtClean="0">
                <a:solidFill>
                  <a:schemeClr val="bg1"/>
                </a:solidFill>
              </a:rPr>
              <a:t>대상별</a:t>
            </a:r>
            <a:r>
              <a:rPr lang="ko-KR" altLang="en-US" dirty="0" smtClean="0">
                <a:solidFill>
                  <a:schemeClr val="bg1"/>
                </a:solidFill>
              </a:rPr>
              <a:t> 커뮤니티</a:t>
            </a:r>
            <a:endParaRPr lang="en-US" altLang="ko-KR" dirty="0" smtClean="0">
              <a:solidFill>
                <a:schemeClr val="bg1"/>
              </a:solidFill>
            </a:endParaRPr>
          </a:p>
          <a:p>
            <a:r>
              <a:rPr lang="en-US" altLang="ko-KR" dirty="0" smtClean="0">
                <a:solidFill>
                  <a:schemeClr val="bg1"/>
                </a:solidFill>
              </a:rPr>
              <a:t>  - </a:t>
            </a:r>
            <a:r>
              <a:rPr lang="ko-KR" altLang="en-US" dirty="0" err="1" smtClean="0">
                <a:solidFill>
                  <a:schemeClr val="bg1"/>
                </a:solidFill>
              </a:rPr>
              <a:t>신분별</a:t>
            </a:r>
            <a:r>
              <a:rPr lang="ko-KR" altLang="en-US" dirty="0" smtClean="0">
                <a:solidFill>
                  <a:schemeClr val="bg1"/>
                </a:solidFill>
              </a:rPr>
              <a:t> 게시판</a:t>
            </a:r>
            <a:endParaRPr lang="en-US" altLang="ko-KR" dirty="0" smtClean="0">
              <a:solidFill>
                <a:schemeClr val="bg1"/>
              </a:solidFill>
            </a:endParaRPr>
          </a:p>
          <a:p>
            <a:r>
              <a:rPr lang="en-US" altLang="ko-KR" dirty="0" smtClean="0">
                <a:solidFill>
                  <a:schemeClr val="bg1"/>
                </a:solidFill>
              </a:rPr>
              <a:t>  - </a:t>
            </a:r>
            <a:r>
              <a:rPr lang="ko-KR" altLang="en-US" dirty="0" smtClean="0">
                <a:solidFill>
                  <a:schemeClr val="bg1"/>
                </a:solidFill>
              </a:rPr>
              <a:t>주제별 게시판</a:t>
            </a:r>
            <a:endParaRPr lang="en-US" altLang="ko-KR" dirty="0" smtClean="0">
              <a:solidFill>
                <a:schemeClr val="bg1"/>
              </a:solidFill>
            </a:endParaRPr>
          </a:p>
          <a:p>
            <a:r>
              <a:rPr lang="en-US" altLang="ko-KR" dirty="0" smtClean="0">
                <a:solidFill>
                  <a:schemeClr val="bg1"/>
                </a:solidFill>
              </a:rPr>
              <a:t>  - </a:t>
            </a:r>
            <a:r>
              <a:rPr lang="ko-KR" altLang="en-US" dirty="0" err="1" smtClean="0">
                <a:solidFill>
                  <a:schemeClr val="bg1"/>
                </a:solidFill>
              </a:rPr>
              <a:t>댓글이</a:t>
            </a:r>
            <a:r>
              <a:rPr lang="ko-KR" altLang="en-US" dirty="0" smtClean="0">
                <a:solidFill>
                  <a:schemeClr val="bg1"/>
                </a:solidFill>
              </a:rPr>
              <a:t> 많지 않음</a:t>
            </a:r>
          </a:p>
        </p:txBody>
      </p:sp>
      <p:pic>
        <p:nvPicPr>
          <p:cNvPr id="2052" name="Picture 4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28176" y="1844823"/>
            <a:ext cx="1728000" cy="423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11"/>
          <p:cNvSpPr txBox="1"/>
          <p:nvPr/>
        </p:nvSpPr>
        <p:spPr>
          <a:xfrm>
            <a:off x="6300192" y="2204864"/>
            <a:ext cx="23762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ebdings" pitchFamily="18" charset="2"/>
              <a:buChar char="H"/>
            </a:pPr>
            <a:r>
              <a:rPr lang="en-US" altLang="ko-KR" dirty="0" smtClean="0">
                <a:solidFill>
                  <a:schemeClr val="bg1"/>
                </a:solidFill>
              </a:rPr>
              <a:t> </a:t>
            </a:r>
            <a:r>
              <a:rPr lang="ko-KR" altLang="en-US" dirty="0" smtClean="0">
                <a:solidFill>
                  <a:schemeClr val="bg1"/>
                </a:solidFill>
              </a:rPr>
              <a:t>주택관련 노하우</a:t>
            </a:r>
            <a:endParaRPr lang="en-US" altLang="ko-KR" dirty="0" smtClean="0">
              <a:solidFill>
                <a:schemeClr val="bg1"/>
              </a:solidFill>
            </a:endParaRPr>
          </a:p>
          <a:p>
            <a:r>
              <a:rPr lang="en-US" altLang="ko-KR" dirty="0" smtClean="0">
                <a:solidFill>
                  <a:schemeClr val="bg1"/>
                </a:solidFill>
              </a:rPr>
              <a:t>  - </a:t>
            </a:r>
            <a:r>
              <a:rPr lang="ko-KR" altLang="en-US" dirty="0" smtClean="0">
                <a:solidFill>
                  <a:schemeClr val="bg1"/>
                </a:solidFill>
              </a:rPr>
              <a:t>사회초년생에게 유용</a:t>
            </a:r>
            <a:endParaRPr lang="en-US" altLang="ko-KR" dirty="0" smtClean="0">
              <a:solidFill>
                <a:schemeClr val="bg1"/>
              </a:solidFill>
            </a:endParaRPr>
          </a:p>
          <a:p>
            <a:r>
              <a:rPr lang="en-US" altLang="ko-KR" dirty="0" smtClean="0">
                <a:solidFill>
                  <a:schemeClr val="bg1"/>
                </a:solidFill>
              </a:rPr>
              <a:t>  - </a:t>
            </a:r>
            <a:r>
              <a:rPr lang="ko-KR" altLang="en-US" dirty="0" smtClean="0">
                <a:solidFill>
                  <a:schemeClr val="accent6">
                    <a:lumMod val="75000"/>
                  </a:schemeClr>
                </a:solidFill>
              </a:rPr>
              <a:t>관리자에 의해 정리</a:t>
            </a:r>
            <a:endParaRPr lang="en-US" altLang="ko-KR" dirty="0" smtClean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altLang="ko-KR" dirty="0" smtClean="0">
                <a:solidFill>
                  <a:schemeClr val="bg1"/>
                </a:solidFill>
              </a:rPr>
              <a:t>  - </a:t>
            </a:r>
            <a:r>
              <a:rPr lang="ko-KR" altLang="en-US" dirty="0" smtClean="0">
                <a:solidFill>
                  <a:schemeClr val="bg1"/>
                </a:solidFill>
              </a:rPr>
              <a:t>사진 등이 포함된 자료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321212" y="3861048"/>
            <a:ext cx="22832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ebdings" pitchFamily="18" charset="2"/>
              <a:buChar char="H"/>
            </a:pPr>
            <a:r>
              <a:rPr lang="en-US" altLang="ko-KR" dirty="0" smtClean="0">
                <a:solidFill>
                  <a:schemeClr val="bg1"/>
                </a:solidFill>
              </a:rPr>
              <a:t> </a:t>
            </a:r>
            <a:r>
              <a:rPr lang="ko-KR" altLang="en-US" dirty="0" smtClean="0">
                <a:solidFill>
                  <a:schemeClr val="bg1"/>
                </a:solidFill>
              </a:rPr>
              <a:t>세탁</a:t>
            </a:r>
            <a:r>
              <a:rPr lang="en-US" altLang="ko-KR" dirty="0" smtClean="0">
                <a:solidFill>
                  <a:schemeClr val="bg1"/>
                </a:solidFill>
              </a:rPr>
              <a:t>, </a:t>
            </a:r>
            <a:r>
              <a:rPr lang="ko-KR" altLang="en-US" dirty="0" smtClean="0">
                <a:solidFill>
                  <a:schemeClr val="bg1"/>
                </a:solidFill>
              </a:rPr>
              <a:t>청소 노하우</a:t>
            </a:r>
            <a:endParaRPr lang="en-US" altLang="ko-KR" dirty="0" smtClean="0">
              <a:solidFill>
                <a:schemeClr val="bg1"/>
              </a:solidFill>
            </a:endParaRPr>
          </a:p>
          <a:p>
            <a:r>
              <a:rPr lang="en-US" altLang="ko-KR" dirty="0" smtClean="0">
                <a:solidFill>
                  <a:schemeClr val="bg1"/>
                </a:solidFill>
              </a:rPr>
              <a:t>  - </a:t>
            </a:r>
            <a:r>
              <a:rPr lang="ko-KR" altLang="en-US" dirty="0" smtClean="0">
                <a:solidFill>
                  <a:schemeClr val="bg1"/>
                </a:solidFill>
              </a:rPr>
              <a:t>생활 노하우 다수포함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321212" y="4941168"/>
            <a:ext cx="25712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ebdings" pitchFamily="18" charset="2"/>
              <a:buChar char="H"/>
            </a:pPr>
            <a:r>
              <a:rPr lang="en-US" altLang="ko-KR" dirty="0" smtClean="0">
                <a:solidFill>
                  <a:schemeClr val="bg1"/>
                </a:solidFill>
              </a:rPr>
              <a:t> </a:t>
            </a:r>
            <a:r>
              <a:rPr lang="ko-KR" altLang="en-US" dirty="0" smtClean="0">
                <a:solidFill>
                  <a:schemeClr val="bg1"/>
                </a:solidFill>
              </a:rPr>
              <a:t>절약 및 식생활 정보 공유</a:t>
            </a:r>
            <a:endParaRPr lang="en-US" altLang="ko-KR" dirty="0" smtClean="0">
              <a:solidFill>
                <a:schemeClr val="bg1"/>
              </a:solidFill>
            </a:endParaRPr>
          </a:p>
          <a:p>
            <a:r>
              <a:rPr lang="en-US" altLang="ko-KR" dirty="0" smtClean="0">
                <a:solidFill>
                  <a:schemeClr val="bg1"/>
                </a:solidFill>
              </a:rPr>
              <a:t>  - </a:t>
            </a:r>
            <a:r>
              <a:rPr lang="ko-KR" altLang="en-US" dirty="0" smtClean="0">
                <a:solidFill>
                  <a:schemeClr val="bg1"/>
                </a:solidFill>
              </a:rPr>
              <a:t>생활 노하우 다수포함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395536" y="1988840"/>
            <a:ext cx="1584176" cy="1080120"/>
          </a:xfrm>
          <a:prstGeom prst="roundRect">
            <a:avLst/>
          </a:prstGeom>
          <a:noFill/>
          <a:ln w="31750">
            <a:solidFill>
              <a:srgbClr val="996633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모서리가 둥근 직사각형 25"/>
          <p:cNvSpPr/>
          <p:nvPr/>
        </p:nvSpPr>
        <p:spPr>
          <a:xfrm>
            <a:off x="395536" y="3212976"/>
            <a:ext cx="1584176" cy="2880320"/>
          </a:xfrm>
          <a:prstGeom prst="roundRect">
            <a:avLst/>
          </a:prstGeom>
          <a:noFill/>
          <a:ln w="31750">
            <a:solidFill>
              <a:srgbClr val="996633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모서리가 둥근 직사각형 35"/>
          <p:cNvSpPr/>
          <p:nvPr/>
        </p:nvSpPr>
        <p:spPr>
          <a:xfrm>
            <a:off x="4499992" y="1915270"/>
            <a:ext cx="1584176" cy="1677204"/>
          </a:xfrm>
          <a:prstGeom prst="roundRect">
            <a:avLst/>
          </a:prstGeom>
          <a:noFill/>
          <a:ln w="31750">
            <a:solidFill>
              <a:srgbClr val="996633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모서리가 둥근 직사각형 52"/>
          <p:cNvSpPr/>
          <p:nvPr/>
        </p:nvSpPr>
        <p:spPr>
          <a:xfrm>
            <a:off x="4499992" y="3738052"/>
            <a:ext cx="1584176" cy="1008112"/>
          </a:xfrm>
          <a:prstGeom prst="roundRect">
            <a:avLst/>
          </a:prstGeom>
          <a:noFill/>
          <a:ln w="31750">
            <a:solidFill>
              <a:srgbClr val="996633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모서리가 둥근 직사각형 53"/>
          <p:cNvSpPr/>
          <p:nvPr/>
        </p:nvSpPr>
        <p:spPr>
          <a:xfrm>
            <a:off x="4499992" y="4909638"/>
            <a:ext cx="1584176" cy="1080120"/>
          </a:xfrm>
          <a:prstGeom prst="roundRect">
            <a:avLst/>
          </a:prstGeom>
          <a:noFill/>
          <a:ln w="31750">
            <a:solidFill>
              <a:srgbClr val="996633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251520" y="1259468"/>
            <a:ext cx="29177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chemeClr val="bg1"/>
              </a:buClr>
              <a:buFont typeface="Webdings" pitchFamily="18" charset="2"/>
              <a:buChar char="H"/>
            </a:pPr>
            <a:r>
              <a:rPr lang="en-US" altLang="ko-KR" sz="3200" dirty="0" smtClean="0">
                <a:solidFill>
                  <a:schemeClr val="bg1"/>
                </a:solidFill>
              </a:rPr>
              <a:t> </a:t>
            </a:r>
            <a:r>
              <a:rPr lang="ko-KR" altLang="en-US" sz="3200" dirty="0" err="1" smtClean="0">
                <a:solidFill>
                  <a:schemeClr val="bg1"/>
                </a:solidFill>
              </a:rPr>
              <a:t>컨텐츠</a:t>
            </a:r>
            <a:r>
              <a:rPr lang="ko-KR" altLang="en-US" sz="3200" dirty="0" smtClean="0">
                <a:solidFill>
                  <a:schemeClr val="bg1"/>
                </a:solidFill>
              </a:rPr>
              <a:t> 및 특징</a:t>
            </a:r>
            <a:endParaRPr lang="en-US" altLang="ko-KR" sz="3200" dirty="0" smtClean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38138"/>
          </a:xfrm>
        </p:spPr>
        <p:txBody>
          <a:bodyPr/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유사 사이트 분석</a:t>
            </a:r>
            <a:r>
              <a:rPr lang="en-US" altLang="ko-KR" dirty="0" smtClean="0">
                <a:solidFill>
                  <a:schemeClr val="bg1"/>
                </a:solidFill>
              </a:rPr>
              <a:t>(1)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7</a:t>
            </a:fld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67544" y="1484784"/>
            <a:ext cx="14830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buFont typeface="Webdings" pitchFamily="18" charset="2"/>
              <a:buChar char="H"/>
            </a:pPr>
            <a:r>
              <a:rPr lang="ko-KR" altLang="en-US" sz="3200" dirty="0" smtClean="0">
                <a:solidFill>
                  <a:prstClr val="white"/>
                </a:solidFill>
              </a:rPr>
              <a:t> 장점</a:t>
            </a:r>
            <a:r>
              <a:rPr lang="en-US" altLang="ko-KR" sz="3200" dirty="0" smtClean="0">
                <a:solidFill>
                  <a:prstClr val="white"/>
                </a:solidFill>
              </a:rPr>
              <a:t> 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355976" y="5157192"/>
            <a:ext cx="3607078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ebdings" pitchFamily="18" charset="2"/>
              <a:buChar char="H"/>
            </a:pPr>
            <a:r>
              <a:rPr lang="en-US" altLang="ko-KR" sz="2800" dirty="0" smtClean="0">
                <a:solidFill>
                  <a:prstClr val="white"/>
                </a:solidFill>
              </a:rPr>
              <a:t> </a:t>
            </a:r>
            <a:r>
              <a:rPr lang="ko-KR" altLang="en-US" sz="2800" dirty="0" smtClean="0">
                <a:solidFill>
                  <a:schemeClr val="accent6">
                    <a:lumMod val="75000"/>
                  </a:schemeClr>
                </a:solidFill>
              </a:rPr>
              <a:t>사진자료</a:t>
            </a:r>
            <a:r>
              <a:rPr lang="ko-KR" altLang="en-US" sz="2800" dirty="0" smtClean="0">
                <a:solidFill>
                  <a:prstClr val="white"/>
                </a:solidFill>
              </a:rPr>
              <a:t>가 많다</a:t>
            </a:r>
            <a:endParaRPr lang="en-US" altLang="ko-KR" sz="2800" dirty="0" smtClean="0">
              <a:solidFill>
                <a:prstClr val="white"/>
              </a:solidFill>
            </a:endParaRPr>
          </a:p>
          <a:p>
            <a:pPr lvl="1">
              <a:buFont typeface="Webdings" pitchFamily="18" charset="2"/>
              <a:buChar char="H"/>
            </a:pPr>
            <a:r>
              <a:rPr lang="en-US" altLang="ko-KR" sz="2400" dirty="0" smtClean="0">
                <a:solidFill>
                  <a:prstClr val="white"/>
                </a:solidFill>
              </a:rPr>
              <a:t> </a:t>
            </a:r>
            <a:r>
              <a:rPr lang="ko-KR" altLang="en-US" sz="2400" dirty="0" smtClean="0">
                <a:solidFill>
                  <a:prstClr val="white"/>
                </a:solidFill>
              </a:rPr>
              <a:t>인테리어</a:t>
            </a:r>
            <a:r>
              <a:rPr lang="en-US" altLang="ko-KR" sz="2400" dirty="0" smtClean="0">
                <a:solidFill>
                  <a:prstClr val="white"/>
                </a:solidFill>
              </a:rPr>
              <a:t>, </a:t>
            </a:r>
            <a:r>
              <a:rPr lang="ko-KR" altLang="en-US" sz="2400" dirty="0" smtClean="0">
                <a:solidFill>
                  <a:prstClr val="white"/>
                </a:solidFill>
              </a:rPr>
              <a:t>각종 서류 등</a:t>
            </a:r>
            <a:endParaRPr lang="en-US" altLang="ko-KR" sz="2400" dirty="0" smtClean="0">
              <a:solidFill>
                <a:prstClr val="white"/>
              </a:solidFill>
            </a:endParaRPr>
          </a:p>
        </p:txBody>
      </p:sp>
      <p:pic>
        <p:nvPicPr>
          <p:cNvPr id="23556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2132856"/>
            <a:ext cx="3456384" cy="41764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TextBox 19"/>
          <p:cNvSpPr txBox="1"/>
          <p:nvPr/>
        </p:nvSpPr>
        <p:spPr>
          <a:xfrm>
            <a:off x="4301082" y="2132856"/>
            <a:ext cx="3863558" cy="18774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ebdings" pitchFamily="18" charset="2"/>
              <a:buChar char="H"/>
            </a:pPr>
            <a:r>
              <a:rPr lang="en-US" altLang="ko-KR" sz="2800" dirty="0" smtClean="0">
                <a:solidFill>
                  <a:prstClr val="white"/>
                </a:solidFill>
              </a:rPr>
              <a:t> </a:t>
            </a:r>
            <a:r>
              <a:rPr lang="ko-KR" altLang="en-US" sz="2800" dirty="0" err="1" smtClean="0">
                <a:solidFill>
                  <a:prstClr val="white"/>
                </a:solidFill>
              </a:rPr>
              <a:t>네이버</a:t>
            </a:r>
            <a:r>
              <a:rPr lang="ko-KR" altLang="en-US" sz="2800" dirty="0" smtClean="0">
                <a:solidFill>
                  <a:prstClr val="white"/>
                </a:solidFill>
              </a:rPr>
              <a:t> 카페라는 타이틀</a:t>
            </a:r>
            <a:endParaRPr lang="en-US" altLang="ko-KR" sz="2800" dirty="0" smtClean="0">
              <a:solidFill>
                <a:prstClr val="white"/>
              </a:solidFill>
            </a:endParaRPr>
          </a:p>
          <a:p>
            <a:pPr marL="400050" lvl="1">
              <a:buFont typeface="Webdings" pitchFamily="18" charset="2"/>
              <a:buChar char="H"/>
            </a:pPr>
            <a:r>
              <a:rPr lang="ko-KR" altLang="en-US" sz="2400" dirty="0" smtClean="0">
                <a:solidFill>
                  <a:prstClr val="white"/>
                </a:solidFill>
              </a:rPr>
              <a:t> </a:t>
            </a:r>
            <a:r>
              <a:rPr lang="ko-KR" altLang="en-US" sz="2400" dirty="0" err="1" smtClean="0">
                <a:solidFill>
                  <a:prstClr val="white"/>
                </a:solidFill>
              </a:rPr>
              <a:t>접근성이</a:t>
            </a:r>
            <a:r>
              <a:rPr lang="ko-KR" altLang="en-US" sz="2400" dirty="0" smtClean="0">
                <a:solidFill>
                  <a:prstClr val="white"/>
                </a:solidFill>
              </a:rPr>
              <a:t> 좋음</a:t>
            </a:r>
            <a:endParaRPr lang="en-US" altLang="ko-KR" sz="2000" dirty="0" smtClean="0">
              <a:solidFill>
                <a:prstClr val="white"/>
              </a:solidFill>
            </a:endParaRPr>
          </a:p>
          <a:p>
            <a:pPr marL="857250" lvl="2"/>
            <a:r>
              <a:rPr lang="en-US" altLang="ko-KR" sz="2000" dirty="0" smtClean="0">
                <a:solidFill>
                  <a:prstClr val="white"/>
                </a:solidFill>
              </a:rPr>
              <a:t>- </a:t>
            </a:r>
            <a:r>
              <a:rPr lang="ko-KR" altLang="en-US" sz="2000" dirty="0" err="1" smtClean="0">
                <a:solidFill>
                  <a:prstClr val="white"/>
                </a:solidFill>
              </a:rPr>
              <a:t>검색시</a:t>
            </a:r>
            <a:r>
              <a:rPr lang="ko-KR" altLang="en-US" sz="2000" dirty="0" smtClean="0">
                <a:solidFill>
                  <a:prstClr val="white"/>
                </a:solidFill>
              </a:rPr>
              <a:t> </a:t>
            </a:r>
            <a:r>
              <a:rPr lang="ko-KR" altLang="en-US" sz="2000" dirty="0" err="1" smtClean="0">
                <a:solidFill>
                  <a:prstClr val="white"/>
                </a:solidFill>
              </a:rPr>
              <a:t>최상단에</a:t>
            </a:r>
            <a:r>
              <a:rPr lang="ko-KR" altLang="en-US" sz="2000" dirty="0" smtClean="0">
                <a:solidFill>
                  <a:prstClr val="white"/>
                </a:solidFill>
              </a:rPr>
              <a:t> 노출</a:t>
            </a:r>
            <a:endParaRPr lang="en-US" altLang="ko-KR" sz="2000" dirty="0" smtClean="0">
              <a:solidFill>
                <a:prstClr val="white"/>
              </a:solidFill>
            </a:endParaRPr>
          </a:p>
          <a:p>
            <a:pPr marL="400050" lvl="1">
              <a:buFont typeface="Webdings" pitchFamily="18" charset="2"/>
              <a:buChar char="H"/>
            </a:pPr>
            <a:r>
              <a:rPr lang="ko-KR" altLang="en-US" sz="2400" dirty="0" smtClean="0">
                <a:solidFill>
                  <a:prstClr val="white"/>
                </a:solidFill>
              </a:rPr>
              <a:t> 익숙함</a:t>
            </a:r>
            <a:endParaRPr lang="en-US" altLang="ko-KR" sz="2000" dirty="0" smtClean="0">
              <a:solidFill>
                <a:prstClr val="white"/>
              </a:solidFill>
            </a:endParaRPr>
          </a:p>
          <a:p>
            <a:pPr marL="857250" lvl="2"/>
            <a:r>
              <a:rPr lang="en-US" altLang="ko-KR" sz="2000" dirty="0" smtClean="0">
                <a:solidFill>
                  <a:prstClr val="white"/>
                </a:solidFill>
              </a:rPr>
              <a:t>- </a:t>
            </a:r>
            <a:r>
              <a:rPr lang="ko-KR" altLang="en-US" sz="2000" dirty="0" smtClean="0">
                <a:solidFill>
                  <a:prstClr val="white"/>
                </a:solidFill>
              </a:rPr>
              <a:t>대부분 유저들의 사용 경험</a:t>
            </a:r>
            <a:endParaRPr lang="en-US" altLang="ko-KR" sz="2000" dirty="0" smtClean="0">
              <a:solidFill>
                <a:prstClr val="white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332683" y="4120624"/>
            <a:ext cx="3047629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ebdings" pitchFamily="18" charset="2"/>
              <a:buChar char="H"/>
            </a:pPr>
            <a:r>
              <a:rPr lang="en-US" altLang="ko-KR" sz="2800" dirty="0" smtClean="0">
                <a:solidFill>
                  <a:prstClr val="white"/>
                </a:solidFill>
              </a:rPr>
              <a:t> </a:t>
            </a:r>
            <a:r>
              <a:rPr lang="ko-KR" altLang="en-US" sz="2800" dirty="0" smtClean="0">
                <a:solidFill>
                  <a:prstClr val="white"/>
                </a:solidFill>
              </a:rPr>
              <a:t>축적된 </a:t>
            </a:r>
            <a:r>
              <a:rPr lang="ko-KR" altLang="en-US" sz="2800" dirty="0" err="1" smtClean="0">
                <a:solidFill>
                  <a:prstClr val="white"/>
                </a:solidFill>
              </a:rPr>
              <a:t>자료양</a:t>
            </a:r>
            <a:endParaRPr lang="en-US" altLang="ko-KR" sz="2800" dirty="0" smtClean="0">
              <a:solidFill>
                <a:prstClr val="white"/>
              </a:solidFill>
            </a:endParaRPr>
          </a:p>
          <a:p>
            <a:pPr marL="400050" lvl="1">
              <a:buFont typeface="Webdings" pitchFamily="18" charset="2"/>
              <a:buChar char="H"/>
            </a:pPr>
            <a:r>
              <a:rPr lang="ko-KR" altLang="en-US" sz="2400" dirty="0" smtClean="0">
                <a:solidFill>
                  <a:prstClr val="white"/>
                </a:solidFill>
              </a:rPr>
              <a:t> </a:t>
            </a:r>
            <a:r>
              <a:rPr lang="en-US" altLang="ko-KR" sz="2400" dirty="0" smtClean="0">
                <a:solidFill>
                  <a:prstClr val="white"/>
                </a:solidFill>
              </a:rPr>
              <a:t>2012</a:t>
            </a:r>
            <a:r>
              <a:rPr lang="ko-KR" altLang="en-US" sz="2400" dirty="0" smtClean="0">
                <a:solidFill>
                  <a:prstClr val="white"/>
                </a:solidFill>
              </a:rPr>
              <a:t>년 개설 카페</a:t>
            </a:r>
            <a:endParaRPr lang="en-US" altLang="ko-KR" sz="2400" dirty="0" smtClean="0">
              <a:solidFill>
                <a:prstClr val="white"/>
              </a:solidFill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1979712" y="2689871"/>
            <a:ext cx="720080" cy="88675"/>
          </a:xfrm>
          <a:prstGeom prst="roundRect">
            <a:avLst/>
          </a:prstGeom>
          <a:noFill/>
          <a:ln w="317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496694" y="3628356"/>
            <a:ext cx="576064" cy="93437"/>
          </a:xfrm>
          <a:prstGeom prst="roundRect">
            <a:avLst/>
          </a:prstGeom>
          <a:noFill/>
          <a:ln w="317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모서리가 둥근 직사각형 23"/>
          <p:cNvSpPr/>
          <p:nvPr/>
        </p:nvSpPr>
        <p:spPr>
          <a:xfrm>
            <a:off x="1115616" y="5013176"/>
            <a:ext cx="1584176" cy="1296144"/>
          </a:xfrm>
          <a:prstGeom prst="roundRect">
            <a:avLst/>
          </a:prstGeom>
          <a:noFill/>
          <a:ln w="317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화살표 연결선 34"/>
          <p:cNvCxnSpPr>
            <a:stCxn id="23" idx="3"/>
            <a:endCxn id="21" idx="1"/>
          </p:cNvCxnSpPr>
          <p:nvPr/>
        </p:nvCxnSpPr>
        <p:spPr>
          <a:xfrm>
            <a:off x="1072758" y="3675075"/>
            <a:ext cx="3259925" cy="891825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/>
          <p:cNvCxnSpPr>
            <a:stCxn id="24" idx="3"/>
          </p:cNvCxnSpPr>
          <p:nvPr/>
        </p:nvCxnSpPr>
        <p:spPr>
          <a:xfrm flipV="1">
            <a:off x="2699792" y="5589240"/>
            <a:ext cx="1584176" cy="72008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>
            <a:stCxn id="22" idx="3"/>
            <a:endCxn id="20" idx="1"/>
          </p:cNvCxnSpPr>
          <p:nvPr/>
        </p:nvCxnSpPr>
        <p:spPr>
          <a:xfrm>
            <a:off x="2699792" y="2734209"/>
            <a:ext cx="1601290" cy="337366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유사 사이트 분석</a:t>
            </a:r>
            <a:r>
              <a:rPr lang="en-US" altLang="ko-KR" dirty="0" smtClean="0">
                <a:solidFill>
                  <a:schemeClr val="bg1"/>
                </a:solidFill>
              </a:rPr>
              <a:t>(1)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8</a:t>
            </a:fld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67544" y="1484784"/>
            <a:ext cx="14830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buFont typeface="Webdings" pitchFamily="18" charset="2"/>
              <a:buChar char="H"/>
            </a:pPr>
            <a:r>
              <a:rPr lang="ko-KR" altLang="en-US" sz="3200" dirty="0" smtClean="0">
                <a:solidFill>
                  <a:prstClr val="white"/>
                </a:solidFill>
              </a:rPr>
              <a:t> 장점</a:t>
            </a:r>
            <a:r>
              <a:rPr lang="en-US" altLang="ko-KR" sz="3200" dirty="0" smtClean="0">
                <a:solidFill>
                  <a:prstClr val="white"/>
                </a:solidFill>
              </a:rPr>
              <a:t> </a:t>
            </a:r>
          </a:p>
        </p:txBody>
      </p:sp>
      <p:pic>
        <p:nvPicPr>
          <p:cNvPr id="1026" name="Picture 2"/>
          <p:cNvPicPr>
            <a:picLocks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2133320"/>
            <a:ext cx="3456000" cy="20877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4301082" y="2132856"/>
            <a:ext cx="4115229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ebdings" pitchFamily="18" charset="2"/>
              <a:buChar char="H"/>
            </a:pPr>
            <a:r>
              <a:rPr lang="en-US" altLang="ko-KR" sz="2800" dirty="0" smtClean="0">
                <a:solidFill>
                  <a:prstClr val="white"/>
                </a:solidFill>
              </a:rPr>
              <a:t> </a:t>
            </a:r>
            <a:r>
              <a:rPr lang="ko-KR" altLang="en-US" sz="2800" dirty="0" smtClean="0">
                <a:solidFill>
                  <a:prstClr val="white"/>
                </a:solidFill>
              </a:rPr>
              <a:t>관리자에 의해 정리된 자료</a:t>
            </a:r>
            <a:endParaRPr lang="en-US" altLang="ko-KR" sz="2800" dirty="0" smtClean="0">
              <a:solidFill>
                <a:prstClr val="white"/>
              </a:solidFill>
            </a:endParaRPr>
          </a:p>
          <a:p>
            <a:pPr marL="400050" lvl="1">
              <a:buFont typeface="Webdings" pitchFamily="18" charset="2"/>
              <a:buChar char="H"/>
            </a:pPr>
            <a:r>
              <a:rPr lang="ko-KR" altLang="en-US" sz="2400" dirty="0" smtClean="0">
                <a:solidFill>
                  <a:prstClr val="white"/>
                </a:solidFill>
              </a:rPr>
              <a:t> 체계화된 제목과 내용</a:t>
            </a:r>
            <a:endParaRPr lang="en-US" altLang="ko-KR" sz="2400" dirty="0" smtClean="0">
              <a:solidFill>
                <a:prstClr val="white"/>
              </a:solidFill>
            </a:endParaRPr>
          </a:p>
          <a:p>
            <a:pPr marL="400050" lvl="1">
              <a:buFont typeface="Webdings" pitchFamily="18" charset="2"/>
              <a:buChar char="H"/>
            </a:pPr>
            <a:r>
              <a:rPr lang="en-US" altLang="ko-KR" sz="2400" dirty="0" smtClean="0">
                <a:solidFill>
                  <a:prstClr val="white"/>
                </a:solidFill>
              </a:rPr>
              <a:t> </a:t>
            </a:r>
            <a:r>
              <a:rPr lang="ko-KR" altLang="en-US" sz="2400" dirty="0" smtClean="0">
                <a:solidFill>
                  <a:prstClr val="white"/>
                </a:solidFill>
              </a:rPr>
              <a:t>자료의 신뢰성 보장</a:t>
            </a:r>
            <a:endParaRPr lang="en-US" altLang="ko-KR" sz="2400" dirty="0" smtClean="0">
              <a:solidFill>
                <a:prstClr val="white"/>
              </a:solidFill>
            </a:endParaRPr>
          </a:p>
        </p:txBody>
      </p:sp>
      <p:pic>
        <p:nvPicPr>
          <p:cNvPr id="1027" name="Picture 3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7928" y="4365104"/>
            <a:ext cx="3456000" cy="20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2"/>
          <p:cNvSpPr txBox="1"/>
          <p:nvPr/>
        </p:nvSpPr>
        <p:spPr>
          <a:xfrm>
            <a:off x="4304988" y="4365104"/>
            <a:ext cx="4115229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ebdings" pitchFamily="18" charset="2"/>
              <a:buChar char="H"/>
            </a:pPr>
            <a:r>
              <a:rPr lang="en-US" altLang="ko-KR" sz="2800" dirty="0" smtClean="0">
                <a:solidFill>
                  <a:prstClr val="white"/>
                </a:solidFill>
              </a:rPr>
              <a:t> </a:t>
            </a:r>
            <a:r>
              <a:rPr lang="ko-KR" altLang="en-US" sz="2800" dirty="0" smtClean="0">
                <a:solidFill>
                  <a:prstClr val="white"/>
                </a:solidFill>
              </a:rPr>
              <a:t>그림을 이용한 자세한 설명</a:t>
            </a:r>
            <a:endParaRPr lang="en-US" altLang="ko-KR" sz="2800" dirty="0" smtClean="0">
              <a:solidFill>
                <a:prstClr val="white"/>
              </a:solidFill>
            </a:endParaRPr>
          </a:p>
          <a:p>
            <a:pPr marL="400050" lvl="1">
              <a:buFont typeface="Webdings" pitchFamily="18" charset="2"/>
              <a:buChar char="H"/>
            </a:pPr>
            <a:r>
              <a:rPr lang="en-US" altLang="ko-KR" sz="2400" dirty="0" smtClean="0">
                <a:solidFill>
                  <a:prstClr val="white"/>
                </a:solidFill>
              </a:rPr>
              <a:t> </a:t>
            </a:r>
            <a:r>
              <a:rPr lang="ko-KR" altLang="en-US" sz="2400" dirty="0" smtClean="0">
                <a:solidFill>
                  <a:prstClr val="white"/>
                </a:solidFill>
              </a:rPr>
              <a:t>정리된 용어 설명</a:t>
            </a:r>
            <a:endParaRPr lang="en-US" altLang="ko-KR" sz="2400" dirty="0" smtClean="0">
              <a:solidFill>
                <a:prstClr val="white"/>
              </a:solidFill>
            </a:endParaRPr>
          </a:p>
          <a:p>
            <a:pPr marL="400050" lvl="1">
              <a:buFont typeface="Webdings" pitchFamily="18" charset="2"/>
              <a:buChar char="H"/>
            </a:pPr>
            <a:r>
              <a:rPr lang="en-US" altLang="ko-KR" sz="2400" dirty="0" smtClean="0">
                <a:solidFill>
                  <a:prstClr val="white"/>
                </a:solidFill>
              </a:rPr>
              <a:t> </a:t>
            </a:r>
            <a:r>
              <a:rPr lang="ko-KR" altLang="en-US" sz="2400" dirty="0" smtClean="0">
                <a:solidFill>
                  <a:prstClr val="white"/>
                </a:solidFill>
              </a:rPr>
              <a:t>그림을 통해 보여주는 설명</a:t>
            </a:r>
            <a:endParaRPr lang="en-US" altLang="ko-KR" sz="2400" dirty="0" smtClean="0">
              <a:solidFill>
                <a:prstClr val="white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유사 사이트 분석</a:t>
            </a:r>
            <a:r>
              <a:rPr lang="en-US" altLang="ko-KR" dirty="0" smtClean="0">
                <a:solidFill>
                  <a:schemeClr val="bg1"/>
                </a:solidFill>
              </a:rPr>
              <a:t>(1)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9</a:t>
            </a:fld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67544" y="1484784"/>
            <a:ext cx="14830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buFont typeface="Webdings" pitchFamily="18" charset="2"/>
              <a:buChar char="H"/>
            </a:pPr>
            <a:r>
              <a:rPr lang="ko-KR" altLang="en-US" sz="3200" dirty="0" smtClean="0">
                <a:solidFill>
                  <a:prstClr val="white"/>
                </a:solidFill>
              </a:rPr>
              <a:t> 단점</a:t>
            </a:r>
            <a:r>
              <a:rPr lang="en-US" altLang="ko-KR" sz="3200" dirty="0" smtClean="0">
                <a:solidFill>
                  <a:prstClr val="white"/>
                </a:solidFill>
              </a:rPr>
              <a:t>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283968" y="2132856"/>
            <a:ext cx="4629794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ebdings" pitchFamily="18" charset="2"/>
              <a:buChar char="H"/>
            </a:pPr>
            <a:r>
              <a:rPr lang="en-US" altLang="ko-KR" sz="2800" dirty="0" smtClean="0">
                <a:solidFill>
                  <a:prstClr val="white"/>
                </a:solidFill>
              </a:rPr>
              <a:t> </a:t>
            </a:r>
            <a:r>
              <a:rPr lang="ko-KR" altLang="en-US" sz="2800" dirty="0" smtClean="0">
                <a:solidFill>
                  <a:prstClr val="white"/>
                </a:solidFill>
              </a:rPr>
              <a:t>유저간의 커뮤니티</a:t>
            </a:r>
            <a:endParaRPr lang="en-US" altLang="ko-KR" sz="2800" dirty="0" smtClean="0">
              <a:solidFill>
                <a:prstClr val="white"/>
              </a:solidFill>
            </a:endParaRPr>
          </a:p>
          <a:p>
            <a:pPr marL="400050" lvl="1">
              <a:buFont typeface="Webdings" pitchFamily="18" charset="2"/>
              <a:buChar char="H"/>
            </a:pPr>
            <a:r>
              <a:rPr lang="en-US" altLang="ko-KR" sz="2400" dirty="0" smtClean="0">
                <a:solidFill>
                  <a:prstClr val="white"/>
                </a:solidFill>
              </a:rPr>
              <a:t> </a:t>
            </a:r>
            <a:r>
              <a:rPr lang="ko-KR" altLang="en-US" sz="2400" dirty="0" smtClean="0">
                <a:solidFill>
                  <a:prstClr val="white"/>
                </a:solidFill>
              </a:rPr>
              <a:t>오프라인으로 한정됨</a:t>
            </a:r>
            <a:endParaRPr lang="en-US" altLang="ko-KR" sz="2400" dirty="0" smtClean="0">
              <a:solidFill>
                <a:prstClr val="white"/>
              </a:solidFill>
            </a:endParaRPr>
          </a:p>
          <a:p>
            <a:pPr marL="400050" lvl="1">
              <a:buFont typeface="Webdings" pitchFamily="18" charset="2"/>
              <a:buChar char="H"/>
            </a:pPr>
            <a:r>
              <a:rPr lang="en-US" altLang="ko-KR" sz="2400" dirty="0" smtClean="0">
                <a:solidFill>
                  <a:prstClr val="white"/>
                </a:solidFill>
              </a:rPr>
              <a:t> </a:t>
            </a:r>
            <a:r>
              <a:rPr lang="ko-KR" altLang="en-US" sz="2400" dirty="0" smtClean="0">
                <a:solidFill>
                  <a:prstClr val="white"/>
                </a:solidFill>
              </a:rPr>
              <a:t>게시판이 수도권지역으로 한정됨</a:t>
            </a:r>
          </a:p>
        </p:txBody>
      </p:sp>
      <p:pic>
        <p:nvPicPr>
          <p:cNvPr id="1029" name="Picture 5"/>
          <p:cNvPicPr>
            <a:picLocks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6750" y="2132856"/>
            <a:ext cx="3456000" cy="33123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2"/>
          <p:cNvSpPr txBox="1"/>
          <p:nvPr/>
        </p:nvSpPr>
        <p:spPr>
          <a:xfrm>
            <a:off x="4283968" y="3679284"/>
            <a:ext cx="4857420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ebdings" pitchFamily="18" charset="2"/>
              <a:buChar char="H"/>
            </a:pPr>
            <a:r>
              <a:rPr lang="en-US" altLang="ko-KR" sz="2800" dirty="0" smtClean="0">
                <a:solidFill>
                  <a:prstClr val="white"/>
                </a:solidFill>
              </a:rPr>
              <a:t> </a:t>
            </a:r>
            <a:r>
              <a:rPr lang="ko-KR" altLang="en-US" sz="2800" dirty="0" smtClean="0">
                <a:solidFill>
                  <a:prstClr val="white"/>
                </a:solidFill>
              </a:rPr>
              <a:t>유저들의 참여 부족</a:t>
            </a:r>
            <a:endParaRPr lang="en-US" altLang="ko-KR" sz="2400" dirty="0" smtClean="0">
              <a:solidFill>
                <a:prstClr val="white"/>
              </a:solidFill>
            </a:endParaRPr>
          </a:p>
          <a:p>
            <a:pPr lvl="1">
              <a:buFont typeface="Webdings" pitchFamily="18" charset="2"/>
              <a:buChar char="H"/>
            </a:pPr>
            <a:r>
              <a:rPr lang="ko-KR" altLang="en-US" sz="2400" dirty="0" smtClean="0">
                <a:solidFill>
                  <a:prstClr val="white"/>
                </a:solidFill>
              </a:rPr>
              <a:t> 유저의 참여를 유발할 </a:t>
            </a:r>
            <a:r>
              <a:rPr lang="ko-KR" altLang="en-US" sz="2400" dirty="0" err="1" smtClean="0">
                <a:solidFill>
                  <a:prstClr val="white"/>
                </a:solidFill>
              </a:rPr>
              <a:t>컨텐츠</a:t>
            </a:r>
            <a:r>
              <a:rPr lang="ko-KR" altLang="en-US" sz="2400" dirty="0" smtClean="0">
                <a:solidFill>
                  <a:prstClr val="white"/>
                </a:solidFill>
              </a:rPr>
              <a:t> 부족</a:t>
            </a:r>
            <a:endParaRPr lang="en-US" altLang="ko-KR" sz="2400" dirty="0" smtClean="0">
              <a:solidFill>
                <a:prstClr val="white"/>
              </a:solidFill>
            </a:endParaRPr>
          </a:p>
          <a:p>
            <a:pPr lvl="1">
              <a:buFont typeface="Webdings" pitchFamily="18" charset="2"/>
              <a:buChar char="H"/>
            </a:pPr>
            <a:r>
              <a:rPr lang="en-US" altLang="ko-KR" sz="2400" dirty="0" smtClean="0">
                <a:solidFill>
                  <a:prstClr val="white"/>
                </a:solidFill>
              </a:rPr>
              <a:t> </a:t>
            </a:r>
            <a:r>
              <a:rPr lang="ko-KR" altLang="en-US" sz="2400" dirty="0" smtClean="0">
                <a:solidFill>
                  <a:prstClr val="white"/>
                </a:solidFill>
              </a:rPr>
              <a:t>정보공유가 주 목적</a:t>
            </a:r>
            <a:endParaRPr lang="en-US" altLang="ko-KR" sz="2400" dirty="0" smtClean="0">
              <a:solidFill>
                <a:prstClr val="white"/>
              </a:solidFill>
            </a:endParaRPr>
          </a:p>
          <a:p>
            <a:pPr lvl="1">
              <a:buFont typeface="Webdings" pitchFamily="18" charset="2"/>
              <a:buChar char="H"/>
            </a:pPr>
            <a:r>
              <a:rPr lang="en-US" altLang="ko-KR" sz="2400" dirty="0" smtClean="0">
                <a:solidFill>
                  <a:prstClr val="white"/>
                </a:solidFill>
              </a:rPr>
              <a:t> </a:t>
            </a:r>
            <a:r>
              <a:rPr lang="ko-KR" altLang="en-US" sz="2400" dirty="0" smtClean="0">
                <a:solidFill>
                  <a:prstClr val="white"/>
                </a:solidFill>
              </a:rPr>
              <a:t>글에 비해 적은 </a:t>
            </a:r>
            <a:r>
              <a:rPr lang="ko-KR" altLang="en-US" sz="2400" dirty="0" err="1" smtClean="0">
                <a:solidFill>
                  <a:prstClr val="white"/>
                </a:solidFill>
              </a:rPr>
              <a:t>댓글</a:t>
            </a:r>
            <a:r>
              <a:rPr lang="ko-KR" altLang="en-US" sz="2400" dirty="0" smtClean="0">
                <a:solidFill>
                  <a:prstClr val="white"/>
                </a:solidFill>
              </a:rPr>
              <a:t> 수</a:t>
            </a:r>
            <a:endParaRPr lang="en-US" altLang="ko-KR" sz="2400" dirty="0" smtClean="0">
              <a:solidFill>
                <a:prstClr val="white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2">
      <a:majorFont>
        <a:latin typeface="SJ둥굴레"/>
        <a:ea typeface="SJ둥굴레"/>
        <a:cs typeface=""/>
      </a:majorFont>
      <a:minorFont>
        <a:latin typeface="SJ둥굴레"/>
        <a:ea typeface="SJ둥굴레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1443</TotalTime>
  <Words>1997</Words>
  <Application>Microsoft Office PowerPoint</Application>
  <PresentationFormat>화면 슬라이드 쇼(4:3)</PresentationFormat>
  <Paragraphs>642</Paragraphs>
  <Slides>41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41</vt:i4>
      </vt:variant>
    </vt:vector>
  </HeadingPairs>
  <TitlesOfParts>
    <vt:vector size="48" baseType="lpstr">
      <vt:lpstr>굴림</vt:lpstr>
      <vt:lpstr>Arial</vt:lpstr>
      <vt:lpstr>SJ둥굴레</vt:lpstr>
      <vt:lpstr>Webdings</vt:lpstr>
      <vt:lpstr>함초롬바탕</vt:lpstr>
      <vt:lpstr>맑은 고딕</vt:lpstr>
      <vt:lpstr>Office 테마</vt:lpstr>
      <vt:lpstr>나 혼자 산다</vt:lpstr>
      <vt:lpstr>슬라이드 2</vt:lpstr>
      <vt:lpstr>배경 및 필요성</vt:lpstr>
      <vt:lpstr>목    표</vt:lpstr>
      <vt:lpstr>유사 사이트 분석(1)</vt:lpstr>
      <vt:lpstr>유사 사이트 분석(1)</vt:lpstr>
      <vt:lpstr>유사 사이트 분석(1)</vt:lpstr>
      <vt:lpstr>유사 사이트 분석(1)</vt:lpstr>
      <vt:lpstr>유사 사이트 분석(1)</vt:lpstr>
      <vt:lpstr>유사 사이트 분석(1)</vt:lpstr>
      <vt:lpstr>유사 사이트 분석(2)</vt:lpstr>
      <vt:lpstr>유사 사이트 분석(2)</vt:lpstr>
      <vt:lpstr>유사 사이트 분석(2)</vt:lpstr>
      <vt:lpstr>유사 사이트 분석(2)</vt:lpstr>
      <vt:lpstr>유사 사이트 분석(3)</vt:lpstr>
      <vt:lpstr>유사 사이트 분석(3)</vt:lpstr>
      <vt:lpstr>유사 사이트 분석(3)</vt:lpstr>
      <vt:lpstr>유사 사이트 분석(3)</vt:lpstr>
      <vt:lpstr>유사 사이트 분석(3)</vt:lpstr>
      <vt:lpstr>분석 결과</vt:lpstr>
      <vt:lpstr>개발 방향</vt:lpstr>
      <vt:lpstr>주요 컨텐츠</vt:lpstr>
      <vt:lpstr>주요 컨텐츠</vt:lpstr>
      <vt:lpstr>주요 컨텐츠</vt:lpstr>
      <vt:lpstr>주요 컨텐츠</vt:lpstr>
      <vt:lpstr>주요 컨텐츠</vt:lpstr>
      <vt:lpstr>주요 컨텐츠</vt:lpstr>
      <vt:lpstr>주요 컨텐츠</vt:lpstr>
      <vt:lpstr>주요 컨텐츠</vt:lpstr>
      <vt:lpstr>메뉴 구성도</vt:lpstr>
      <vt:lpstr>UI - 메인페이지</vt:lpstr>
      <vt:lpstr>UI - 지역별게시판</vt:lpstr>
      <vt:lpstr>UI - 신분별게시판</vt:lpstr>
      <vt:lpstr>Flow Chart – 관리자 시스템</vt:lpstr>
      <vt:lpstr>Flow Chart – 오늘 본 글</vt:lpstr>
      <vt:lpstr>개발환경</vt:lpstr>
      <vt:lpstr>개발일정</vt:lpstr>
      <vt:lpstr>활용 방안</vt:lpstr>
      <vt:lpstr>기대 효과</vt:lpstr>
      <vt:lpstr>차별성과 독창성</vt:lpstr>
      <vt:lpstr>슬라이드 41</vt:lpstr>
    </vt:vector>
  </TitlesOfParts>
  <Company>R&amp;D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나 혼자 산다</dc:title>
  <dc:creator>Microsoft Corporation</dc:creator>
  <cp:lastModifiedBy>이동현</cp:lastModifiedBy>
  <cp:revision>313</cp:revision>
  <dcterms:created xsi:type="dcterms:W3CDTF">2006-10-05T04:04:58Z</dcterms:created>
  <dcterms:modified xsi:type="dcterms:W3CDTF">2014-10-16T14:35:24Z</dcterms:modified>
</cp:coreProperties>
</file>